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064" y="-10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90600" y="1371600"/>
            <a:ext cx="6781800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st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Take 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September 25, 2010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28600" y="349250"/>
              <a:ext cx="727710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1st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September 25, 2010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2,992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121 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 </a:t>
            </a:r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 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22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50 </a:t>
            </a:r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008132"/>
            <a:ext cx="190500" cy="3164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60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sz="1200" dirty="0" smtClean="0">
                <a:solidFill>
                  <a:schemeClr val="tx1"/>
                </a:solidFill>
              </a:rPr>
              <a:t>HI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334 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9968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</a:t>
            </a:r>
            <a:r>
              <a:rPr lang="en-US" dirty="0" smtClean="0"/>
              <a:t>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dirty="0" smtClean="0"/>
              <a:t> </a:t>
            </a:r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</a:t>
            </a:r>
            <a:r>
              <a:rPr lang="en-US" dirty="0" smtClean="0"/>
              <a:t> </a:t>
            </a:r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36538" y="349250"/>
              <a:ext cx="7192961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st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September 25, 2010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4,086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05" name="TextBox 60"/>
            <p:cNvSpPr txBox="1">
              <a:spLocks noChangeArrowheads="1"/>
            </p:cNvSpPr>
            <p:nvPr/>
          </p:nvSpPr>
          <p:spPr bwMode="auto">
            <a:xfrm>
              <a:off x="236538" y="6438900"/>
              <a:ext cx="2693987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latin typeface="Arial" pitchFamily="34" charset="0"/>
                </a:rPr>
                <a:t>Footnote</a:t>
              </a:r>
            </a:p>
          </p:txBody>
        </p:sp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134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53300" y="42285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121 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 </a:t>
            </a:r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44 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</a:t>
            </a:r>
            <a:r>
              <a:rPr lang="en-US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50 </a:t>
            </a:r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3" y="5855732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sz="1200" dirty="0" smtClean="0"/>
              <a:t>HI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345 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80959" y="37920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34200" y="36583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58</a:t>
            </a:r>
            <a:r>
              <a:rPr lang="en-US" dirty="0" smtClean="0"/>
              <a:t>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</a:t>
            </a:r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</a:t>
            </a:r>
            <a:r>
              <a:rPr lang="en-US" dirty="0" smtClean="0"/>
              <a:t> </a:t>
            </a:r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39531" y="349250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1st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September 25, 2010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245,506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05" name="TextBox 60"/>
            <p:cNvSpPr txBox="1">
              <a:spLocks noChangeArrowheads="1"/>
            </p:cNvSpPr>
            <p:nvPr/>
          </p:nvSpPr>
          <p:spPr bwMode="auto">
            <a:xfrm>
              <a:off x="236538" y="6438900"/>
              <a:ext cx="2693987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latin typeface="Arial" pitchFamily="34" charset="0"/>
                </a:rPr>
                <a:t>Footnote</a:t>
              </a:r>
            </a:p>
          </p:txBody>
        </p:sp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3,129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38988" y="426720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2,267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1,180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2,959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8,550 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780</a:t>
            </a:r>
            <a:r>
              <a:rPr lang="en-US" sz="1400" dirty="0" smtClean="0"/>
              <a:t> </a:t>
            </a:r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10599" y="2819400"/>
            <a:ext cx="5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5,050</a:t>
            </a:r>
            <a:r>
              <a:rPr lang="en-US" sz="1400" dirty="0" smtClean="0"/>
              <a:t> 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81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7,820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1,130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2,480</a:t>
            </a:r>
            <a:r>
              <a:rPr lang="en-US" sz="1200" dirty="0" smtClean="0"/>
              <a:t> </a:t>
            </a:r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1,004</a:t>
            </a:r>
            <a:r>
              <a:rPr lang="en-US" dirty="0" smtClean="0"/>
              <a:t> 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864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15,294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19800" y="3581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5,709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244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4,741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10,145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816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9,258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1,196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662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3,077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72200" y="2895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6,693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77000" y="3352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14,501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3962400"/>
            <a:ext cx="6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3,529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2,030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15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24,725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1,622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286000" y="563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379 HI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6781800" y="5334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9,819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600" y="32004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14,498</a:t>
            </a:r>
            <a:r>
              <a:rPr lang="en-US" sz="1600" dirty="0" smtClean="0"/>
              <a:t> 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010150" y="51895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1,018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4,744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92825" y="5029200"/>
            <a:ext cx="64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1,670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12,570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5,938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6,332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800" y="1600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8,931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00" y="2209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6,786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1,562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58933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1,336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5,115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2,407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3,285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1,569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551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86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5,182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2,404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10600" y="40386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3,815</a:t>
            </a:r>
            <a:r>
              <a:rPr lang="en-US" dirty="0" smtClean="0"/>
              <a:t>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42672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236</a:t>
            </a:r>
            <a:r>
              <a:rPr lang="en-US" dirty="0" smtClean="0"/>
              <a:t> </a:t>
            </a:r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304</a:t>
            </a:r>
            <a:r>
              <a:rPr lang="en-US" dirty="0" smtClean="0"/>
              <a:t> </a:t>
            </a:r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279</Words>
  <Application>Microsoft Office PowerPoint</Application>
  <PresentationFormat>On-screen Show (4:3)</PresentationFormat>
  <Paragraphs>178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174</cp:revision>
  <cp:lastPrinted>2015-06-02T17:41:05Z</cp:lastPrinted>
  <dcterms:created xsi:type="dcterms:W3CDTF">2011-05-10T19:34:36Z</dcterms:created>
  <dcterms:modified xsi:type="dcterms:W3CDTF">2021-01-19T21:20:22Z</dcterms:modified>
</cp:coreProperties>
</file>