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  <p15:guide id="3" orient="horz" pos="2905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20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28"/>
        <p:guide pos="2168"/>
        <p:guide orient="horz" pos="2905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5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60605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61534" y="1371600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11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Take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April 30, 2016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60595" y="341859"/>
              <a:ext cx="7268370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11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30,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4,264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53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147MA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29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63</a:t>
            </a:r>
            <a:r>
              <a:rPr lang="en-US" sz="1000" dirty="0" smtClean="0"/>
              <a:t>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31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88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192798"/>
            <a:ext cx="397165" cy="131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5999" y="5638800"/>
            <a:ext cx="9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sz="1200" dirty="0" smtClean="0">
                <a:solidFill>
                  <a:schemeClr val="tx1"/>
                </a:solidFill>
              </a:rPr>
              <a:t>HI &amp; Guam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94538" y="5627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222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199" y="3733800"/>
            <a:ext cx="72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23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188536" y="349250"/>
              <a:ext cx="7317164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11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30,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5,359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7056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148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31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62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61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92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35613" y="36143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5513" y="3389266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2" y="5855732"/>
            <a:ext cx="11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</a:t>
            </a:r>
            <a:r>
              <a:rPr lang="en-US" sz="1200" dirty="0" smtClean="0"/>
              <a:t>HI &amp; Guam 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206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76961" y="4992172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337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78</a:t>
            </a:r>
            <a:r>
              <a:rPr lang="en-US" sz="1100" dirty="0" smtClean="0"/>
              <a:t>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07969" y="351186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26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273841" y="349250"/>
              <a:ext cx="743248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11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30,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893,498   (447 Tons)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399" y="4876800"/>
            <a:ext cx="71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8853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15449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6688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25057" y="4386546"/>
            <a:ext cx="73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21,229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25,028</a:t>
            </a:r>
            <a:endParaRPr lang="en-US" sz="1400" dirty="0"/>
          </a:p>
          <a:p>
            <a:r>
              <a:rPr lang="en-US" sz="1300" dirty="0" smtClean="0"/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3460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3456" y="28097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8816</a:t>
            </a:r>
          </a:p>
          <a:p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67014" y="1962371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31960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5095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12560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5978843"/>
            <a:ext cx="114300" cy="4219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1604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68167" y="34414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48,717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8694" y="35953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29,125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988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3" y="25504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62,618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5,858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79,418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916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24,170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2,920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1,477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6,763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5" y="280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16,707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17847" y="328604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36,408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1781" y="4052152"/>
            <a:ext cx="77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9,752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5,715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3911" y="381831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64,320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3,776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2,917  </a:t>
            </a:r>
            <a:r>
              <a:rPr lang="en-US" sz="1200" dirty="0" smtClean="0"/>
              <a:t>HI &amp; GU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 27,322 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187848"/>
            <a:ext cx="685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17,785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62550" y="5510718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4,383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25,289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1,827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4,494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47,596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43,778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68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12,713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13,800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10,842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3,068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5634" y="562341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4,162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43,975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5,292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13,894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9,084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1,581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81069" y="389826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31,017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6531" y="36957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5,876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30055" y="4068624"/>
            <a:ext cx="6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11,482</a:t>
            </a:r>
          </a:p>
          <a:p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199" y="4348945"/>
            <a:ext cx="824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3,247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7,684</a:t>
            </a:r>
            <a:r>
              <a:rPr lang="en-US" sz="1100" dirty="0" smtClean="0"/>
              <a:t>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282</Words>
  <Application>Microsoft Office PowerPoint</Application>
  <PresentationFormat>On-screen Show (4:3)</PresentationFormat>
  <Paragraphs>190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316</cp:revision>
  <cp:lastPrinted>2016-05-05T16:42:55Z</cp:lastPrinted>
  <dcterms:created xsi:type="dcterms:W3CDTF">2011-05-10T19:34:36Z</dcterms:created>
  <dcterms:modified xsi:type="dcterms:W3CDTF">2021-01-19T21:34:53Z</dcterms:modified>
</cp:coreProperties>
</file>