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84" r:id="rId3"/>
    <p:sldId id="285" r:id="rId4"/>
    <p:sldId id="287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  <p15:guide id="3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02" autoAdjust="0"/>
    <p:restoredTop sz="94624" autoAdjust="0"/>
  </p:normalViewPr>
  <p:slideViewPr>
    <p:cSldViewPr snapToGrid="0">
      <p:cViewPr varScale="1">
        <p:scale>
          <a:sx n="81" d="100"/>
          <a:sy n="81" d="100"/>
        </p:scale>
        <p:origin x="20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064" y="-108"/>
      </p:cViewPr>
      <p:guideLst>
        <p:guide orient="horz" pos="2928"/>
        <p:guide pos="216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3037840" cy="464820"/>
          </a:xfrm>
          <a:prstGeom prst="rect">
            <a:avLst/>
          </a:prstGeom>
        </p:spPr>
        <p:txBody>
          <a:bodyPr vert="horz" lIns="92375" tIns="46188" rIns="92375" bIns="461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4"/>
            <a:ext cx="3037840" cy="464820"/>
          </a:xfrm>
          <a:prstGeom prst="rect">
            <a:avLst/>
          </a:prstGeom>
        </p:spPr>
        <p:txBody>
          <a:bodyPr vert="horz" lIns="92375" tIns="46188" rIns="92375" bIns="46188" rtlCol="0"/>
          <a:lstStyle>
            <a:lvl1pPr algn="r">
              <a:defRPr sz="1200"/>
            </a:lvl1pPr>
          </a:lstStyle>
          <a:p>
            <a:fld id="{1EB380A4-20C2-4EDC-A72D-658B2E733525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70"/>
            <a:ext cx="3037840" cy="464820"/>
          </a:xfrm>
          <a:prstGeom prst="rect">
            <a:avLst/>
          </a:prstGeom>
        </p:spPr>
        <p:txBody>
          <a:bodyPr vert="horz" lIns="92375" tIns="46188" rIns="92375" bIns="461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70"/>
            <a:ext cx="3037840" cy="464820"/>
          </a:xfrm>
          <a:prstGeom prst="rect">
            <a:avLst/>
          </a:prstGeom>
        </p:spPr>
        <p:txBody>
          <a:bodyPr vert="horz" lIns="92375" tIns="46188" rIns="92375" bIns="46188" rtlCol="0" anchor="b"/>
          <a:lstStyle>
            <a:lvl1pPr algn="r">
              <a:defRPr sz="1200"/>
            </a:lvl1pPr>
          </a:lstStyle>
          <a:p>
            <a:fld id="{B98FEB1D-2FF6-4D76-B304-18F1CB21D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50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F352E-7360-426F-BF27-6681DD4B697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NTBI graphic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7938"/>
            <a:ext cx="9163051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5"/>
          <p:cNvSpPr txBox="1">
            <a:spLocks noChangeArrowheads="1"/>
          </p:cNvSpPr>
          <p:nvPr/>
        </p:nvSpPr>
        <p:spPr bwMode="auto">
          <a:xfrm>
            <a:off x="961534" y="1371600"/>
            <a:ext cx="7371761" cy="1272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14</a:t>
            </a:r>
            <a:r>
              <a:rPr lang="en-US" sz="4000" b="1" baseline="30000" dirty="0" smtClean="0">
                <a:solidFill>
                  <a:srgbClr val="213C8F"/>
                </a:solidFill>
                <a:latin typeface="Arial" pitchFamily="34" charset="0"/>
              </a:rPr>
              <a:t>th</a:t>
            </a: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 National Take </a:t>
            </a:r>
            <a:r>
              <a:rPr lang="en-US" sz="4000" b="1" dirty="0">
                <a:solidFill>
                  <a:srgbClr val="213C8F"/>
                </a:solidFill>
                <a:latin typeface="Arial" pitchFamily="34" charset="0"/>
              </a:rPr>
              <a:t>Back </a:t>
            </a:r>
            <a:r>
              <a:rPr lang="en-US" sz="4000" b="1" dirty="0" smtClean="0">
                <a:solidFill>
                  <a:srgbClr val="213C8F"/>
                </a:solidFill>
                <a:latin typeface="Arial" pitchFamily="34" charset="0"/>
              </a:rPr>
              <a:t>Day</a:t>
            </a:r>
          </a:p>
          <a:p>
            <a:pPr>
              <a:lnSpc>
                <a:spcPts val="2300"/>
              </a:lnSpc>
            </a:pPr>
            <a:endParaRPr lang="en-US" sz="4000" b="1" dirty="0" smtClean="0">
              <a:solidFill>
                <a:srgbClr val="213C8F"/>
              </a:solidFill>
              <a:latin typeface="Arial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400" b="1" dirty="0" smtClean="0">
                <a:solidFill>
                  <a:srgbClr val="213C8F"/>
                </a:solidFill>
                <a:latin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October 28, 2017</a:t>
            </a:r>
            <a:endParaRPr lang="en-US" sz="24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lnSpc>
                <a:spcPts val="2300"/>
              </a:lnSpc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895600"/>
            <a:ext cx="6650038" cy="6032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505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DRUG ENFORCEMENT ADMINISTRATION </a:t>
            </a:r>
          </a:p>
          <a:p>
            <a:pPr algn="ctr"/>
            <a:r>
              <a:rPr lang="en-US" b="1" dirty="0" smtClean="0"/>
              <a:t>DIVERSION CONTROL PROGRAM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-1588" y="4763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161130" y="341859"/>
              <a:ext cx="7268370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14</a:t>
              </a:r>
              <a:r>
                <a:rPr lang="en-US" sz="2400" b="1" baseline="30000" dirty="0" smtClean="0">
                  <a:solidFill>
                    <a:srgbClr val="213C8F"/>
                  </a:solidFill>
                  <a:latin typeface="Arial" pitchFamily="34" charset="0"/>
                </a:rPr>
                <a:t>th</a:t>
              </a:r>
              <a:r>
                <a:rPr lang="en-US" sz="2400" b="1" dirty="0" smtClean="0">
                  <a:solidFill>
                    <a:srgbClr val="213C8F"/>
                  </a:solidFill>
                  <a:latin typeface="Arial" pitchFamily="34" charset="0"/>
                </a:rPr>
                <a:t> 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National Take Back Day: </a:t>
              </a:r>
              <a:r>
                <a:rPr lang="en-US" sz="2400" b="1" dirty="0" smtClean="0">
                  <a:solidFill>
                    <a:schemeClr val="tx2"/>
                  </a:solidFill>
                  <a:latin typeface="Arial" pitchFamily="34" charset="0"/>
                </a:rPr>
                <a:t>October 28, </a:t>
              </a:r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</a:rPr>
                <a:t>2017</a:t>
              </a: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Law Enforcement Participation: 4,274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6099175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77200" y="5260975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294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50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390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62800" y="4648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000" y="43434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8458200" y="2438400"/>
            <a:ext cx="381000" cy="304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6868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145MA</a:t>
            </a:r>
            <a:endParaRPr lang="en-US" sz="1200" dirty="0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8458200" y="2743200"/>
            <a:ext cx="3048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686800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31</a:t>
            </a:r>
          </a:p>
          <a:p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8305800" y="2971800"/>
            <a:ext cx="5334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730669" y="2971800"/>
            <a:ext cx="413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53</a:t>
            </a:r>
            <a:r>
              <a:rPr lang="en-US" sz="1000" dirty="0" smtClean="0"/>
              <a:t> CT</a:t>
            </a:r>
            <a:endParaRPr lang="en-US" sz="1000" dirty="0"/>
          </a:p>
        </p:txBody>
      </p:sp>
      <p:sp>
        <p:nvSpPr>
          <p:cNvPr id="71" name="TextBox 70"/>
          <p:cNvSpPr txBox="1"/>
          <p:nvPr/>
        </p:nvSpPr>
        <p:spPr>
          <a:xfrm>
            <a:off x="8382000" y="1905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129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239000" y="1600200"/>
            <a:ext cx="457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51</a:t>
            </a:r>
            <a:r>
              <a:rPr lang="en-US" sz="1100" baseline="0" dirty="0" smtClean="0">
                <a:solidFill>
                  <a:schemeClr val="tx1"/>
                </a:solidFill>
              </a:rPr>
              <a:t>VT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8486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111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NH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6200000" flipH="1">
            <a:off x="8267700" y="5372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78" idx="2"/>
          </p:cNvCxnSpPr>
          <p:nvPr/>
        </p:nvCxnSpPr>
        <p:spPr>
          <a:xfrm rot="5400000" flipH="1" flipV="1">
            <a:off x="8335149" y="6163449"/>
            <a:ext cx="360402" cy="1143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153400" y="5486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endParaRPr lang="en-US" dirty="0" smtClean="0"/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5562600" y="3505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960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962400" y="1981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34000" y="243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268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00600" y="2133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0386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249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3434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9718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667000" y="19812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8194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1336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484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532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400800" y="39624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8956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096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192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cxnSp>
        <p:nvCxnSpPr>
          <p:cNvPr id="96" name="Straight Connector 95"/>
          <p:cNvCxnSpPr>
            <a:endCxn id="97" idx="2"/>
          </p:cNvCxnSpPr>
          <p:nvPr/>
        </p:nvCxnSpPr>
        <p:spPr>
          <a:xfrm flipV="1">
            <a:off x="2362200" y="6192798"/>
            <a:ext cx="397165" cy="13180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285999" y="5638800"/>
            <a:ext cx="946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HI &amp; Guam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94538" y="56271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126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8305800" y="3124200"/>
            <a:ext cx="533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177</a:t>
            </a:r>
            <a:r>
              <a:rPr lang="en-US" sz="1100" dirty="0" smtClean="0"/>
              <a:t> NJ</a:t>
            </a:r>
            <a:endParaRPr lang="en-US" sz="1100" dirty="0"/>
          </a:p>
        </p:txBody>
      </p:sp>
      <p:sp>
        <p:nvSpPr>
          <p:cNvPr id="101" name="TextBox 100"/>
          <p:cNvSpPr txBox="1"/>
          <p:nvPr/>
        </p:nvSpPr>
        <p:spPr>
          <a:xfrm>
            <a:off x="5105400" y="525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1054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6388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172200" y="502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6200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3152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28800" y="457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288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85800" y="546506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105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9624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1148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953000" y="3124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8862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3152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934199" y="3733800"/>
            <a:ext cx="72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63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7772400" y="3581400"/>
            <a:ext cx="7620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8458200" y="3962400"/>
            <a:ext cx="533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46 </a:t>
            </a:r>
            <a:r>
              <a:rPr lang="en-US" sz="1100" dirty="0" smtClean="0"/>
              <a:t>MD</a:t>
            </a:r>
            <a:endParaRPr lang="en-US" sz="1100" dirty="0"/>
          </a:p>
        </p:txBody>
      </p:sp>
      <p:cxnSp>
        <p:nvCxnSpPr>
          <p:cNvPr id="119" name="Straight Connector 118"/>
          <p:cNvCxnSpPr/>
          <p:nvPr/>
        </p:nvCxnSpPr>
        <p:spPr>
          <a:xfrm>
            <a:off x="7696200" y="3657600"/>
            <a:ext cx="457200" cy="381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8077200" y="3886200"/>
            <a:ext cx="53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 </a:t>
            </a:r>
          </a:p>
          <a:p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8534400" y="3505200"/>
            <a:ext cx="609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22</a:t>
            </a:r>
          </a:p>
          <a:p>
            <a:r>
              <a:rPr lang="en-US" sz="1100" dirty="0" smtClean="0"/>
              <a:t>DE</a:t>
            </a:r>
            <a:endParaRPr lang="en-US" sz="1100" dirty="0"/>
          </a:p>
        </p:txBody>
      </p:sp>
      <p:sp>
        <p:nvSpPr>
          <p:cNvPr id="123" name="TextBox 122"/>
          <p:cNvSpPr txBox="1"/>
          <p:nvPr/>
        </p:nvSpPr>
        <p:spPr>
          <a:xfrm>
            <a:off x="914400" y="2286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1430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130" y="6479232"/>
            <a:ext cx="3330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*BIA/Native American/Tribal Territory: 64 Partners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-1588" y="4763"/>
            <a:ext cx="9164638" cy="6675437"/>
            <a:chOff x="-1588" y="7938"/>
            <a:chExt cx="9164638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1588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188536" y="349250"/>
              <a:ext cx="7317164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14</a:t>
              </a:r>
              <a:r>
                <a:rPr lang="en-US" sz="2400" b="1" baseline="30000" dirty="0">
                  <a:solidFill>
                    <a:srgbClr val="213C8F"/>
                  </a:solidFill>
                  <a:latin typeface="Arial" pitchFamily="34" charset="0"/>
                </a:rPr>
                <a:t>th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 National Take Back Day: October </a:t>
              </a:r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</a:rPr>
                <a:t>28, 2017</a:t>
              </a: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Collection Sites: 5,321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6550" y="5654675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01000" y="5149056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59"/>
          <p:cNvSpPr txBox="1"/>
          <p:nvPr/>
        </p:nvSpPr>
        <p:spPr>
          <a:xfrm>
            <a:off x="67056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64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90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4648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96000" y="43434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131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8458200" y="2438400"/>
            <a:ext cx="381000" cy="304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6868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147</a:t>
            </a:r>
            <a:r>
              <a:rPr lang="en-US" sz="1000" dirty="0" smtClean="0"/>
              <a:t>MA</a:t>
            </a:r>
            <a:endParaRPr lang="en-US" sz="1000" dirty="0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8458200" y="2743200"/>
            <a:ext cx="3048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686800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35</a:t>
            </a:r>
          </a:p>
          <a:p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8305800" y="2971800"/>
            <a:ext cx="5334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730669" y="2971800"/>
            <a:ext cx="41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52</a:t>
            </a:r>
            <a:r>
              <a:rPr lang="en-US" sz="1000" dirty="0" smtClean="0"/>
              <a:t>CT</a:t>
            </a:r>
            <a:endParaRPr lang="en-US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8382000" y="1905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157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239000" y="1600200"/>
            <a:ext cx="457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73</a:t>
            </a:r>
            <a:r>
              <a:rPr lang="en-US" sz="1200" baseline="0" dirty="0" smtClean="0"/>
              <a:t> </a:t>
            </a:r>
            <a:r>
              <a:rPr lang="en-US" sz="1100" baseline="0" dirty="0" smtClean="0"/>
              <a:t>VT</a:t>
            </a:r>
            <a:endParaRPr lang="en-US" sz="1100" dirty="0"/>
          </a:p>
        </p:txBody>
      </p:sp>
      <p:cxnSp>
        <p:nvCxnSpPr>
          <p:cNvPr id="73" name="Straight Connector 72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848600" y="1676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114</a:t>
            </a:r>
          </a:p>
          <a:p>
            <a:r>
              <a:rPr lang="en-US" sz="1000" dirty="0" smtClean="0"/>
              <a:t>NH</a:t>
            </a:r>
            <a:endParaRPr lang="en-US" sz="1000" dirty="0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8235950" y="53340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77" idx="2"/>
          </p:cNvCxnSpPr>
          <p:nvPr/>
        </p:nvCxnSpPr>
        <p:spPr>
          <a:xfrm rot="5400000" flipH="1" flipV="1">
            <a:off x="8335149" y="6163449"/>
            <a:ext cx="360402" cy="1143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153400" y="5486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US" dirty="0" smtClean="0"/>
          </a:p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535613" y="361433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05513" y="3389266"/>
            <a:ext cx="58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62400" y="1981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334000" y="243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270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70171" y="220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91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38600" y="533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300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343400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718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91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66999" y="2017556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194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336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52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48400" y="2819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199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532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263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00800" y="3962400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86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95600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096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327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192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rot="16200000" flipH="1">
            <a:off x="2223016" y="5949950"/>
            <a:ext cx="240268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430462" y="5855732"/>
            <a:ext cx="119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</a:t>
            </a:r>
            <a:r>
              <a:rPr lang="en-US" sz="1200" dirty="0" smtClean="0"/>
              <a:t>HI &amp; Guam 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70866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155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8305800" y="3124200"/>
            <a:ext cx="533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190</a:t>
            </a:r>
            <a:r>
              <a:rPr lang="en-US" sz="1100" dirty="0" smtClean="0"/>
              <a:t> NJ</a:t>
            </a:r>
            <a:endParaRPr lang="en-US" sz="1100" dirty="0"/>
          </a:p>
        </p:txBody>
      </p:sp>
      <p:sp>
        <p:nvSpPr>
          <p:cNvPr id="100" name="TextBox 99"/>
          <p:cNvSpPr txBox="1"/>
          <p:nvPr/>
        </p:nvSpPr>
        <p:spPr>
          <a:xfrm>
            <a:off x="5105400" y="525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60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1054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171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638800" y="5105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47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076961" y="4992172"/>
            <a:ext cx="56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6200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240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31520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303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28800" y="457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143000" y="1600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71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90600" y="220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56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28800" y="2590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85800" y="548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105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184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624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1148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85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46638" y="3124200"/>
            <a:ext cx="563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108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862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23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3152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167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967537" y="370299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97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772400" y="3581400"/>
            <a:ext cx="7620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458200" y="3962400"/>
            <a:ext cx="533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107</a:t>
            </a:r>
            <a:r>
              <a:rPr lang="en-US" sz="1100" dirty="0" smtClean="0"/>
              <a:t> MD</a:t>
            </a:r>
            <a:endParaRPr lang="en-US" sz="1100" dirty="0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7696200" y="3657600"/>
            <a:ext cx="457200" cy="381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77200" y="3886200"/>
            <a:ext cx="53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</a:t>
            </a:r>
          </a:p>
          <a:p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2" name="Straight Connector 121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507969" y="3511869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24</a:t>
            </a:r>
          </a:p>
          <a:p>
            <a:r>
              <a:rPr lang="en-US" sz="1100" dirty="0" smtClean="0"/>
              <a:t>DE</a:t>
            </a:r>
            <a:endParaRPr lang="en-US" sz="1100" dirty="0"/>
          </a:p>
        </p:txBody>
      </p:sp>
      <p:sp>
        <p:nvSpPr>
          <p:cNvPr id="124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61130" y="6479232"/>
            <a:ext cx="3170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*BIA/Native American/Tribal Territory: 115 sites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-5179" y="15081"/>
            <a:ext cx="9221410" cy="6675437"/>
            <a:chOff x="-58360" y="7938"/>
            <a:chExt cx="9221410" cy="6675437"/>
          </a:xfrm>
        </p:grpSpPr>
        <p:pic>
          <p:nvPicPr>
            <p:cNvPr id="2051" name="Picture 4" descr="NTBI graphi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4788" y="7938"/>
              <a:ext cx="2608262" cy="157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58360" y="1225550"/>
              <a:ext cx="6650038" cy="60325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53" name="Freeform 2"/>
            <p:cNvSpPr>
              <a:spLocks noChangeAspect="1"/>
            </p:cNvSpPr>
            <p:nvPr/>
          </p:nvSpPr>
          <p:spPr bwMode="auto">
            <a:xfrm>
              <a:off x="379413" y="2697163"/>
              <a:ext cx="1304925" cy="2254250"/>
            </a:xfrm>
            <a:custGeom>
              <a:avLst/>
              <a:gdLst>
                <a:gd name="T0" fmla="*/ 2147483647 w 1555"/>
                <a:gd name="T1" fmla="*/ 2147483647 h 2654"/>
                <a:gd name="T2" fmla="*/ 2147483647 w 1555"/>
                <a:gd name="T3" fmla="*/ 2147483647 h 2654"/>
                <a:gd name="T4" fmla="*/ 2147483647 w 1555"/>
                <a:gd name="T5" fmla="*/ 2147483647 h 2654"/>
                <a:gd name="T6" fmla="*/ 2147483647 w 1555"/>
                <a:gd name="T7" fmla="*/ 2147483647 h 2654"/>
                <a:gd name="T8" fmla="*/ 2147483647 w 1555"/>
                <a:gd name="T9" fmla="*/ 2147483647 h 2654"/>
                <a:gd name="T10" fmla="*/ 2147483647 w 1555"/>
                <a:gd name="T11" fmla="*/ 2147483647 h 2654"/>
                <a:gd name="T12" fmla="*/ 2147483647 w 1555"/>
                <a:gd name="T13" fmla="*/ 2147483647 h 2654"/>
                <a:gd name="T14" fmla="*/ 2147483647 w 1555"/>
                <a:gd name="T15" fmla="*/ 2147483647 h 2654"/>
                <a:gd name="T16" fmla="*/ 2147483647 w 1555"/>
                <a:gd name="T17" fmla="*/ 2147483647 h 2654"/>
                <a:gd name="T18" fmla="*/ 2147483647 w 1555"/>
                <a:gd name="T19" fmla="*/ 2147483647 h 2654"/>
                <a:gd name="T20" fmla="*/ 2147483647 w 1555"/>
                <a:gd name="T21" fmla="*/ 2147483647 h 2654"/>
                <a:gd name="T22" fmla="*/ 2147483647 w 1555"/>
                <a:gd name="T23" fmla="*/ 2147483647 h 2654"/>
                <a:gd name="T24" fmla="*/ 2147483647 w 1555"/>
                <a:gd name="T25" fmla="*/ 2147483647 h 2654"/>
                <a:gd name="T26" fmla="*/ 2147483647 w 1555"/>
                <a:gd name="T27" fmla="*/ 2147483647 h 2654"/>
                <a:gd name="T28" fmla="*/ 2147483647 w 1555"/>
                <a:gd name="T29" fmla="*/ 2147483647 h 2654"/>
                <a:gd name="T30" fmla="*/ 2147483647 w 1555"/>
                <a:gd name="T31" fmla="*/ 2147483647 h 2654"/>
                <a:gd name="T32" fmla="*/ 2147483647 w 1555"/>
                <a:gd name="T33" fmla="*/ 2147483647 h 2654"/>
                <a:gd name="T34" fmla="*/ 2147483647 w 1555"/>
                <a:gd name="T35" fmla="*/ 2147483647 h 2654"/>
                <a:gd name="T36" fmla="*/ 2147483647 w 1555"/>
                <a:gd name="T37" fmla="*/ 2147483647 h 2654"/>
                <a:gd name="T38" fmla="*/ 2147483647 w 1555"/>
                <a:gd name="T39" fmla="*/ 2147483647 h 2654"/>
                <a:gd name="T40" fmla="*/ 2147483647 w 1555"/>
                <a:gd name="T41" fmla="*/ 2147483647 h 2654"/>
                <a:gd name="T42" fmla="*/ 2147483647 w 1555"/>
                <a:gd name="T43" fmla="*/ 2147483647 h 2654"/>
                <a:gd name="T44" fmla="*/ 2147483647 w 1555"/>
                <a:gd name="T45" fmla="*/ 2147483647 h 2654"/>
                <a:gd name="T46" fmla="*/ 2147483647 w 1555"/>
                <a:gd name="T47" fmla="*/ 2147483647 h 2654"/>
                <a:gd name="T48" fmla="*/ 2147483647 w 1555"/>
                <a:gd name="T49" fmla="*/ 2147483647 h 2654"/>
                <a:gd name="T50" fmla="*/ 2147483647 w 1555"/>
                <a:gd name="T51" fmla="*/ 2147483647 h 2654"/>
                <a:gd name="T52" fmla="*/ 2147483647 w 1555"/>
                <a:gd name="T53" fmla="*/ 2147483647 h 2654"/>
                <a:gd name="T54" fmla="*/ 2147483647 w 1555"/>
                <a:gd name="T55" fmla="*/ 2147483647 h 2654"/>
                <a:gd name="T56" fmla="*/ 2147483647 w 1555"/>
                <a:gd name="T57" fmla="*/ 2147483647 h 2654"/>
                <a:gd name="T58" fmla="*/ 2147483647 w 1555"/>
                <a:gd name="T59" fmla="*/ 2147483647 h 2654"/>
                <a:gd name="T60" fmla="*/ 2147483647 w 1555"/>
                <a:gd name="T61" fmla="*/ 2147483647 h 2654"/>
                <a:gd name="T62" fmla="*/ 2147483647 w 1555"/>
                <a:gd name="T63" fmla="*/ 2147483647 h 2654"/>
                <a:gd name="T64" fmla="*/ 2147483647 w 1555"/>
                <a:gd name="T65" fmla="*/ 2147483647 h 2654"/>
                <a:gd name="T66" fmla="*/ 2147483647 w 1555"/>
                <a:gd name="T67" fmla="*/ 2147483647 h 2654"/>
                <a:gd name="T68" fmla="*/ 2147483647 w 1555"/>
                <a:gd name="T69" fmla="*/ 2147483647 h 2654"/>
                <a:gd name="T70" fmla="*/ 2147483647 w 1555"/>
                <a:gd name="T71" fmla="*/ 2147483647 h 2654"/>
                <a:gd name="T72" fmla="*/ 2147483647 w 1555"/>
                <a:gd name="T73" fmla="*/ 2147483647 h 2654"/>
                <a:gd name="T74" fmla="*/ 2147483647 w 1555"/>
                <a:gd name="T75" fmla="*/ 2147483647 h 2654"/>
                <a:gd name="T76" fmla="*/ 2147483647 w 1555"/>
                <a:gd name="T77" fmla="*/ 2147483647 h 2654"/>
                <a:gd name="T78" fmla="*/ 2147483647 w 1555"/>
                <a:gd name="T79" fmla="*/ 2147483647 h 2654"/>
                <a:gd name="T80" fmla="*/ 2147483647 w 1555"/>
                <a:gd name="T81" fmla="*/ 2147483647 h 2654"/>
                <a:gd name="T82" fmla="*/ 2147483647 w 1555"/>
                <a:gd name="T83" fmla="*/ 2147483647 h 2654"/>
                <a:gd name="T84" fmla="*/ 2147483647 w 1555"/>
                <a:gd name="T85" fmla="*/ 2147483647 h 2654"/>
                <a:gd name="T86" fmla="*/ 2147483647 w 1555"/>
                <a:gd name="T87" fmla="*/ 2147483647 h 2654"/>
                <a:gd name="T88" fmla="*/ 2147483647 w 1555"/>
                <a:gd name="T89" fmla="*/ 2147483647 h 2654"/>
                <a:gd name="T90" fmla="*/ 2147483647 w 1555"/>
                <a:gd name="T91" fmla="*/ 2147483647 h 2654"/>
                <a:gd name="T92" fmla="*/ 2147483647 w 1555"/>
                <a:gd name="T93" fmla="*/ 2147483647 h 26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55"/>
                <a:gd name="T142" fmla="*/ 0 h 2654"/>
                <a:gd name="T143" fmla="*/ 1555 w 1555"/>
                <a:gd name="T144" fmla="*/ 2654 h 26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55" h="2654">
                  <a:moveTo>
                    <a:pt x="1356" y="2646"/>
                  </a:moveTo>
                  <a:lnTo>
                    <a:pt x="883" y="2599"/>
                  </a:lnTo>
                  <a:lnTo>
                    <a:pt x="879" y="2591"/>
                  </a:lnTo>
                  <a:lnTo>
                    <a:pt x="875" y="2567"/>
                  </a:lnTo>
                  <a:lnTo>
                    <a:pt x="877" y="2556"/>
                  </a:lnTo>
                  <a:lnTo>
                    <a:pt x="883" y="2552"/>
                  </a:lnTo>
                  <a:lnTo>
                    <a:pt x="877" y="2546"/>
                  </a:lnTo>
                  <a:lnTo>
                    <a:pt x="872" y="2545"/>
                  </a:lnTo>
                  <a:lnTo>
                    <a:pt x="867" y="2525"/>
                  </a:lnTo>
                  <a:lnTo>
                    <a:pt x="868" y="2517"/>
                  </a:lnTo>
                  <a:lnTo>
                    <a:pt x="865" y="2437"/>
                  </a:lnTo>
                  <a:lnTo>
                    <a:pt x="825" y="2351"/>
                  </a:lnTo>
                  <a:lnTo>
                    <a:pt x="800" y="2328"/>
                  </a:lnTo>
                  <a:lnTo>
                    <a:pt x="782" y="2294"/>
                  </a:lnTo>
                  <a:lnTo>
                    <a:pt x="733" y="2250"/>
                  </a:lnTo>
                  <a:lnTo>
                    <a:pt x="705" y="2253"/>
                  </a:lnTo>
                  <a:lnTo>
                    <a:pt x="688" y="2235"/>
                  </a:lnTo>
                  <a:lnTo>
                    <a:pt x="699" y="2212"/>
                  </a:lnTo>
                  <a:lnTo>
                    <a:pt x="691" y="2198"/>
                  </a:lnTo>
                  <a:lnTo>
                    <a:pt x="692" y="2183"/>
                  </a:lnTo>
                  <a:lnTo>
                    <a:pt x="676" y="2165"/>
                  </a:lnTo>
                  <a:lnTo>
                    <a:pt x="626" y="2158"/>
                  </a:lnTo>
                  <a:lnTo>
                    <a:pt x="600" y="2146"/>
                  </a:lnTo>
                  <a:lnTo>
                    <a:pt x="564" y="2116"/>
                  </a:lnTo>
                  <a:lnTo>
                    <a:pt x="543" y="2063"/>
                  </a:lnTo>
                  <a:lnTo>
                    <a:pt x="514" y="2039"/>
                  </a:lnTo>
                  <a:lnTo>
                    <a:pt x="481" y="2031"/>
                  </a:lnTo>
                  <a:lnTo>
                    <a:pt x="393" y="1991"/>
                  </a:lnTo>
                  <a:lnTo>
                    <a:pt x="365" y="1991"/>
                  </a:lnTo>
                  <a:lnTo>
                    <a:pt x="328" y="1969"/>
                  </a:lnTo>
                  <a:lnTo>
                    <a:pt x="305" y="1946"/>
                  </a:lnTo>
                  <a:lnTo>
                    <a:pt x="305" y="1925"/>
                  </a:lnTo>
                  <a:lnTo>
                    <a:pt x="318" y="1910"/>
                  </a:lnTo>
                  <a:lnTo>
                    <a:pt x="325" y="1867"/>
                  </a:lnTo>
                  <a:lnTo>
                    <a:pt x="332" y="1841"/>
                  </a:lnTo>
                  <a:lnTo>
                    <a:pt x="338" y="1828"/>
                  </a:lnTo>
                  <a:lnTo>
                    <a:pt x="330" y="1797"/>
                  </a:lnTo>
                  <a:lnTo>
                    <a:pt x="308" y="1786"/>
                  </a:lnTo>
                  <a:lnTo>
                    <a:pt x="305" y="1759"/>
                  </a:lnTo>
                  <a:lnTo>
                    <a:pt x="310" y="1752"/>
                  </a:lnTo>
                  <a:lnTo>
                    <a:pt x="316" y="1751"/>
                  </a:lnTo>
                  <a:lnTo>
                    <a:pt x="318" y="1728"/>
                  </a:lnTo>
                  <a:lnTo>
                    <a:pt x="294" y="1708"/>
                  </a:lnTo>
                  <a:lnTo>
                    <a:pt x="236" y="1603"/>
                  </a:lnTo>
                  <a:lnTo>
                    <a:pt x="233" y="1575"/>
                  </a:lnTo>
                  <a:lnTo>
                    <a:pt x="222" y="1549"/>
                  </a:lnTo>
                  <a:lnTo>
                    <a:pt x="218" y="1529"/>
                  </a:lnTo>
                  <a:lnTo>
                    <a:pt x="176" y="1467"/>
                  </a:lnTo>
                  <a:lnTo>
                    <a:pt x="179" y="1405"/>
                  </a:lnTo>
                  <a:lnTo>
                    <a:pt x="191" y="1391"/>
                  </a:lnTo>
                  <a:lnTo>
                    <a:pt x="201" y="1390"/>
                  </a:lnTo>
                  <a:lnTo>
                    <a:pt x="224" y="1367"/>
                  </a:lnTo>
                  <a:lnTo>
                    <a:pt x="226" y="1326"/>
                  </a:lnTo>
                  <a:lnTo>
                    <a:pt x="212" y="1312"/>
                  </a:lnTo>
                  <a:lnTo>
                    <a:pt x="183" y="1298"/>
                  </a:lnTo>
                  <a:lnTo>
                    <a:pt x="151" y="1270"/>
                  </a:lnTo>
                  <a:lnTo>
                    <a:pt x="141" y="1241"/>
                  </a:lnTo>
                  <a:lnTo>
                    <a:pt x="141" y="1160"/>
                  </a:lnTo>
                  <a:lnTo>
                    <a:pt x="148" y="1148"/>
                  </a:lnTo>
                  <a:lnTo>
                    <a:pt x="143" y="1128"/>
                  </a:lnTo>
                  <a:lnTo>
                    <a:pt x="153" y="1123"/>
                  </a:lnTo>
                  <a:lnTo>
                    <a:pt x="157" y="1084"/>
                  </a:lnTo>
                  <a:lnTo>
                    <a:pt x="166" y="1082"/>
                  </a:lnTo>
                  <a:lnTo>
                    <a:pt x="176" y="1094"/>
                  </a:lnTo>
                  <a:lnTo>
                    <a:pt x="173" y="1126"/>
                  </a:lnTo>
                  <a:lnTo>
                    <a:pt x="179" y="1137"/>
                  </a:lnTo>
                  <a:lnTo>
                    <a:pt x="207" y="1156"/>
                  </a:lnTo>
                  <a:lnTo>
                    <a:pt x="214" y="1148"/>
                  </a:lnTo>
                  <a:lnTo>
                    <a:pt x="217" y="1128"/>
                  </a:lnTo>
                  <a:lnTo>
                    <a:pt x="201" y="1084"/>
                  </a:lnTo>
                  <a:lnTo>
                    <a:pt x="197" y="1056"/>
                  </a:lnTo>
                  <a:lnTo>
                    <a:pt x="201" y="1023"/>
                  </a:lnTo>
                  <a:lnTo>
                    <a:pt x="196" y="1018"/>
                  </a:lnTo>
                  <a:lnTo>
                    <a:pt x="176" y="1040"/>
                  </a:lnTo>
                  <a:lnTo>
                    <a:pt x="173" y="1053"/>
                  </a:lnTo>
                  <a:lnTo>
                    <a:pt x="166" y="1067"/>
                  </a:lnTo>
                  <a:lnTo>
                    <a:pt x="141" y="1056"/>
                  </a:lnTo>
                  <a:lnTo>
                    <a:pt x="113" y="1016"/>
                  </a:lnTo>
                  <a:lnTo>
                    <a:pt x="86" y="1003"/>
                  </a:lnTo>
                  <a:lnTo>
                    <a:pt x="96" y="977"/>
                  </a:lnTo>
                  <a:lnTo>
                    <a:pt x="96" y="887"/>
                  </a:lnTo>
                  <a:lnTo>
                    <a:pt x="60" y="846"/>
                  </a:lnTo>
                  <a:lnTo>
                    <a:pt x="44" y="814"/>
                  </a:lnTo>
                  <a:lnTo>
                    <a:pt x="17" y="739"/>
                  </a:lnTo>
                  <a:lnTo>
                    <a:pt x="32" y="714"/>
                  </a:lnTo>
                  <a:lnTo>
                    <a:pt x="25" y="691"/>
                  </a:lnTo>
                  <a:lnTo>
                    <a:pt x="21" y="671"/>
                  </a:lnTo>
                  <a:lnTo>
                    <a:pt x="37" y="617"/>
                  </a:lnTo>
                  <a:lnTo>
                    <a:pt x="55" y="593"/>
                  </a:lnTo>
                  <a:lnTo>
                    <a:pt x="58" y="579"/>
                  </a:lnTo>
                  <a:lnTo>
                    <a:pt x="53" y="526"/>
                  </a:lnTo>
                  <a:lnTo>
                    <a:pt x="32" y="477"/>
                  </a:lnTo>
                  <a:lnTo>
                    <a:pt x="30" y="463"/>
                  </a:lnTo>
                  <a:lnTo>
                    <a:pt x="24" y="448"/>
                  </a:lnTo>
                  <a:lnTo>
                    <a:pt x="12" y="435"/>
                  </a:lnTo>
                  <a:lnTo>
                    <a:pt x="4" y="413"/>
                  </a:lnTo>
                  <a:lnTo>
                    <a:pt x="0" y="381"/>
                  </a:lnTo>
                  <a:lnTo>
                    <a:pt x="5" y="373"/>
                  </a:lnTo>
                  <a:lnTo>
                    <a:pt x="4" y="348"/>
                  </a:lnTo>
                  <a:lnTo>
                    <a:pt x="28" y="307"/>
                  </a:lnTo>
                  <a:lnTo>
                    <a:pt x="97" y="231"/>
                  </a:lnTo>
                  <a:lnTo>
                    <a:pt x="100" y="215"/>
                  </a:lnTo>
                  <a:lnTo>
                    <a:pt x="103" y="186"/>
                  </a:lnTo>
                  <a:lnTo>
                    <a:pt x="118" y="172"/>
                  </a:lnTo>
                  <a:lnTo>
                    <a:pt x="135" y="141"/>
                  </a:lnTo>
                  <a:lnTo>
                    <a:pt x="142" y="76"/>
                  </a:lnTo>
                  <a:lnTo>
                    <a:pt x="127" y="45"/>
                  </a:lnTo>
                  <a:lnTo>
                    <a:pt x="142" y="12"/>
                  </a:lnTo>
                  <a:lnTo>
                    <a:pt x="151" y="0"/>
                  </a:lnTo>
                  <a:lnTo>
                    <a:pt x="881" y="199"/>
                  </a:lnTo>
                  <a:lnTo>
                    <a:pt x="695" y="923"/>
                  </a:lnTo>
                  <a:lnTo>
                    <a:pt x="1498" y="2105"/>
                  </a:lnTo>
                  <a:lnTo>
                    <a:pt x="1498" y="2139"/>
                  </a:lnTo>
                  <a:lnTo>
                    <a:pt x="1501" y="2152"/>
                  </a:lnTo>
                  <a:lnTo>
                    <a:pt x="1498" y="2162"/>
                  </a:lnTo>
                  <a:lnTo>
                    <a:pt x="1513" y="2192"/>
                  </a:lnTo>
                  <a:lnTo>
                    <a:pt x="1513" y="2215"/>
                  </a:lnTo>
                  <a:lnTo>
                    <a:pt x="1521" y="2234"/>
                  </a:lnTo>
                  <a:lnTo>
                    <a:pt x="1528" y="2263"/>
                  </a:lnTo>
                  <a:lnTo>
                    <a:pt x="1540" y="2269"/>
                  </a:lnTo>
                  <a:lnTo>
                    <a:pt x="1553" y="2284"/>
                  </a:lnTo>
                  <a:lnTo>
                    <a:pt x="1555" y="2309"/>
                  </a:lnTo>
                  <a:lnTo>
                    <a:pt x="1553" y="2316"/>
                  </a:lnTo>
                  <a:lnTo>
                    <a:pt x="1545" y="2310"/>
                  </a:lnTo>
                  <a:lnTo>
                    <a:pt x="1520" y="2330"/>
                  </a:lnTo>
                  <a:lnTo>
                    <a:pt x="1492" y="2342"/>
                  </a:lnTo>
                  <a:lnTo>
                    <a:pt x="1470" y="2370"/>
                  </a:lnTo>
                  <a:lnTo>
                    <a:pt x="1455" y="2435"/>
                  </a:lnTo>
                  <a:lnTo>
                    <a:pt x="1415" y="2485"/>
                  </a:lnTo>
                  <a:lnTo>
                    <a:pt x="1395" y="2485"/>
                  </a:lnTo>
                  <a:lnTo>
                    <a:pt x="1394" y="2499"/>
                  </a:lnTo>
                  <a:lnTo>
                    <a:pt x="1399" y="2517"/>
                  </a:lnTo>
                  <a:lnTo>
                    <a:pt x="1396" y="2531"/>
                  </a:lnTo>
                  <a:lnTo>
                    <a:pt x="1388" y="2561"/>
                  </a:lnTo>
                  <a:lnTo>
                    <a:pt x="1394" y="2575"/>
                  </a:lnTo>
                  <a:lnTo>
                    <a:pt x="1421" y="2599"/>
                  </a:lnTo>
                  <a:lnTo>
                    <a:pt x="1427" y="2609"/>
                  </a:lnTo>
                  <a:lnTo>
                    <a:pt x="1418" y="2621"/>
                  </a:lnTo>
                  <a:lnTo>
                    <a:pt x="1414" y="2636"/>
                  </a:lnTo>
                  <a:lnTo>
                    <a:pt x="1397" y="2654"/>
                  </a:lnTo>
                  <a:lnTo>
                    <a:pt x="1388" y="2650"/>
                  </a:lnTo>
                  <a:lnTo>
                    <a:pt x="1356" y="264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3"/>
            <p:cNvSpPr>
              <a:spLocks noChangeAspect="1"/>
            </p:cNvSpPr>
            <p:nvPr/>
          </p:nvSpPr>
          <p:spPr bwMode="auto">
            <a:xfrm>
              <a:off x="782638" y="1363663"/>
              <a:ext cx="1087437" cy="806450"/>
            </a:xfrm>
            <a:custGeom>
              <a:avLst/>
              <a:gdLst>
                <a:gd name="T0" fmla="*/ 2147483647 w 1296"/>
                <a:gd name="T1" fmla="*/ 2147483647 h 947"/>
                <a:gd name="T2" fmla="*/ 0 w 1296"/>
                <a:gd name="T3" fmla="*/ 2147483647 h 947"/>
                <a:gd name="T4" fmla="*/ 2147483647 w 1296"/>
                <a:gd name="T5" fmla="*/ 2147483647 h 947"/>
                <a:gd name="T6" fmla="*/ 2147483647 w 1296"/>
                <a:gd name="T7" fmla="*/ 2147483647 h 947"/>
                <a:gd name="T8" fmla="*/ 2147483647 w 1296"/>
                <a:gd name="T9" fmla="*/ 2147483647 h 947"/>
                <a:gd name="T10" fmla="*/ 2147483647 w 1296"/>
                <a:gd name="T11" fmla="*/ 2147483647 h 947"/>
                <a:gd name="T12" fmla="*/ 2147483647 w 1296"/>
                <a:gd name="T13" fmla="*/ 2147483647 h 947"/>
                <a:gd name="T14" fmla="*/ 2147483647 w 1296"/>
                <a:gd name="T15" fmla="*/ 2147483647 h 947"/>
                <a:gd name="T16" fmla="*/ 2147483647 w 1296"/>
                <a:gd name="T17" fmla="*/ 2147483647 h 947"/>
                <a:gd name="T18" fmla="*/ 2147483647 w 1296"/>
                <a:gd name="T19" fmla="*/ 2147483647 h 947"/>
                <a:gd name="T20" fmla="*/ 2147483647 w 1296"/>
                <a:gd name="T21" fmla="*/ 2147483647 h 947"/>
                <a:gd name="T22" fmla="*/ 2147483647 w 1296"/>
                <a:gd name="T23" fmla="*/ 2147483647 h 947"/>
                <a:gd name="T24" fmla="*/ 2147483647 w 1296"/>
                <a:gd name="T25" fmla="*/ 2147483647 h 947"/>
                <a:gd name="T26" fmla="*/ 2147483647 w 1296"/>
                <a:gd name="T27" fmla="*/ 2147483647 h 947"/>
                <a:gd name="T28" fmla="*/ 2147483647 w 1296"/>
                <a:gd name="T29" fmla="*/ 2147483647 h 947"/>
                <a:gd name="T30" fmla="*/ 2147483647 w 1296"/>
                <a:gd name="T31" fmla="*/ 2147483647 h 947"/>
                <a:gd name="T32" fmla="*/ 2147483647 w 1296"/>
                <a:gd name="T33" fmla="*/ 2147483647 h 947"/>
                <a:gd name="T34" fmla="*/ 2147483647 w 1296"/>
                <a:gd name="T35" fmla="*/ 2147483647 h 947"/>
                <a:gd name="T36" fmla="*/ 2147483647 w 1296"/>
                <a:gd name="T37" fmla="*/ 2147483647 h 947"/>
                <a:gd name="T38" fmla="*/ 2147483647 w 1296"/>
                <a:gd name="T39" fmla="*/ 2147483647 h 947"/>
                <a:gd name="T40" fmla="*/ 2147483647 w 1296"/>
                <a:gd name="T41" fmla="*/ 2147483647 h 947"/>
                <a:gd name="T42" fmla="*/ 2147483647 w 1296"/>
                <a:gd name="T43" fmla="*/ 2147483647 h 947"/>
                <a:gd name="T44" fmla="*/ 2147483647 w 1296"/>
                <a:gd name="T45" fmla="*/ 2147483647 h 947"/>
                <a:gd name="T46" fmla="*/ 2147483647 w 1296"/>
                <a:gd name="T47" fmla="*/ 2147483647 h 947"/>
                <a:gd name="T48" fmla="*/ 2147483647 w 1296"/>
                <a:gd name="T49" fmla="*/ 2147483647 h 947"/>
                <a:gd name="T50" fmla="*/ 2147483647 w 1296"/>
                <a:gd name="T51" fmla="*/ 2147483647 h 947"/>
                <a:gd name="T52" fmla="*/ 2147483647 w 1296"/>
                <a:gd name="T53" fmla="*/ 2147483647 h 947"/>
                <a:gd name="T54" fmla="*/ 2147483647 w 1296"/>
                <a:gd name="T55" fmla="*/ 2147483647 h 947"/>
                <a:gd name="T56" fmla="*/ 2147483647 w 1296"/>
                <a:gd name="T57" fmla="*/ 2147483647 h 947"/>
                <a:gd name="T58" fmla="*/ 2147483647 w 1296"/>
                <a:gd name="T59" fmla="*/ 2147483647 h 947"/>
                <a:gd name="T60" fmla="*/ 2147483647 w 1296"/>
                <a:gd name="T61" fmla="*/ 2147483647 h 947"/>
                <a:gd name="T62" fmla="*/ 2147483647 w 1296"/>
                <a:gd name="T63" fmla="*/ 2147483647 h 947"/>
                <a:gd name="T64" fmla="*/ 2147483647 w 1296"/>
                <a:gd name="T65" fmla="*/ 2147483647 h 947"/>
                <a:gd name="T66" fmla="*/ 2147483647 w 1296"/>
                <a:gd name="T67" fmla="*/ 2147483647 h 947"/>
                <a:gd name="T68" fmla="*/ 2147483647 w 1296"/>
                <a:gd name="T69" fmla="*/ 2147483647 h 947"/>
                <a:gd name="T70" fmla="*/ 2147483647 w 1296"/>
                <a:gd name="T71" fmla="*/ 2147483647 h 947"/>
                <a:gd name="T72" fmla="*/ 2147483647 w 1296"/>
                <a:gd name="T73" fmla="*/ 0 h 947"/>
                <a:gd name="T74" fmla="*/ 2147483647 w 1296"/>
                <a:gd name="T75" fmla="*/ 2147483647 h 947"/>
                <a:gd name="T76" fmla="*/ 2147483647 w 1296"/>
                <a:gd name="T77" fmla="*/ 2147483647 h 947"/>
                <a:gd name="T78" fmla="*/ 2147483647 w 1296"/>
                <a:gd name="T79" fmla="*/ 2147483647 h 947"/>
                <a:gd name="T80" fmla="*/ 2147483647 w 1296"/>
                <a:gd name="T81" fmla="*/ 2147483647 h 947"/>
                <a:gd name="T82" fmla="*/ 2147483647 w 1296"/>
                <a:gd name="T83" fmla="*/ 2147483647 h 947"/>
                <a:gd name="T84" fmla="*/ 2147483647 w 1296"/>
                <a:gd name="T85" fmla="*/ 2147483647 h 947"/>
                <a:gd name="T86" fmla="*/ 2147483647 w 1296"/>
                <a:gd name="T87" fmla="*/ 2147483647 h 947"/>
                <a:gd name="T88" fmla="*/ 2147483647 w 1296"/>
                <a:gd name="T89" fmla="*/ 2147483647 h 947"/>
                <a:gd name="T90" fmla="*/ 2147483647 w 1296"/>
                <a:gd name="T91" fmla="*/ 2147483647 h 947"/>
                <a:gd name="T92" fmla="*/ 2147483647 w 1296"/>
                <a:gd name="T93" fmla="*/ 2147483647 h 947"/>
                <a:gd name="T94" fmla="*/ 2147483647 w 1296"/>
                <a:gd name="T95" fmla="*/ 2147483647 h 947"/>
                <a:gd name="T96" fmla="*/ 2147483647 w 1296"/>
                <a:gd name="T97" fmla="*/ 2147483647 h 947"/>
                <a:gd name="T98" fmla="*/ 2147483647 w 1296"/>
                <a:gd name="T99" fmla="*/ 2147483647 h 947"/>
                <a:gd name="T100" fmla="*/ 2147483647 w 1296"/>
                <a:gd name="T101" fmla="*/ 2147483647 h 947"/>
                <a:gd name="T102" fmla="*/ 2147483647 w 1296"/>
                <a:gd name="T103" fmla="*/ 2147483647 h 947"/>
                <a:gd name="T104" fmla="*/ 2147483647 w 1296"/>
                <a:gd name="T105" fmla="*/ 2147483647 h 947"/>
                <a:gd name="T106" fmla="*/ 2147483647 w 1296"/>
                <a:gd name="T107" fmla="*/ 2147483647 h 947"/>
                <a:gd name="T108" fmla="*/ 2147483647 w 1296"/>
                <a:gd name="T109" fmla="*/ 2147483647 h 947"/>
                <a:gd name="T110" fmla="*/ 2147483647 w 1296"/>
                <a:gd name="T111" fmla="*/ 2147483647 h 947"/>
                <a:gd name="T112" fmla="*/ 2147483647 w 1296"/>
                <a:gd name="T113" fmla="*/ 2147483647 h 947"/>
                <a:gd name="T114" fmla="*/ 2147483647 w 1296"/>
                <a:gd name="T115" fmla="*/ 2147483647 h 947"/>
                <a:gd name="T116" fmla="*/ 2147483647 w 1296"/>
                <a:gd name="T117" fmla="*/ 2147483647 h 947"/>
                <a:gd name="T118" fmla="*/ 2147483647 w 1296"/>
                <a:gd name="T119" fmla="*/ 2147483647 h 947"/>
                <a:gd name="T120" fmla="*/ 2147483647 w 1296"/>
                <a:gd name="T121" fmla="*/ 2147483647 h 9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96"/>
                <a:gd name="T184" fmla="*/ 0 h 947"/>
                <a:gd name="T185" fmla="*/ 1296 w 1296"/>
                <a:gd name="T186" fmla="*/ 947 h 9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96" h="947">
                  <a:moveTo>
                    <a:pt x="50" y="599"/>
                  </a:moveTo>
                  <a:lnTo>
                    <a:pt x="16" y="576"/>
                  </a:lnTo>
                  <a:lnTo>
                    <a:pt x="6" y="574"/>
                  </a:lnTo>
                  <a:lnTo>
                    <a:pt x="0" y="571"/>
                  </a:lnTo>
                  <a:lnTo>
                    <a:pt x="0" y="563"/>
                  </a:lnTo>
                  <a:lnTo>
                    <a:pt x="9" y="535"/>
                  </a:lnTo>
                  <a:lnTo>
                    <a:pt x="14" y="521"/>
                  </a:lnTo>
                  <a:lnTo>
                    <a:pt x="14" y="509"/>
                  </a:lnTo>
                  <a:lnTo>
                    <a:pt x="14" y="501"/>
                  </a:lnTo>
                  <a:lnTo>
                    <a:pt x="21" y="498"/>
                  </a:lnTo>
                  <a:lnTo>
                    <a:pt x="24" y="501"/>
                  </a:lnTo>
                  <a:lnTo>
                    <a:pt x="28" y="517"/>
                  </a:lnTo>
                  <a:lnTo>
                    <a:pt x="24" y="528"/>
                  </a:lnTo>
                  <a:lnTo>
                    <a:pt x="22" y="535"/>
                  </a:lnTo>
                  <a:lnTo>
                    <a:pt x="24" y="541"/>
                  </a:lnTo>
                  <a:lnTo>
                    <a:pt x="47" y="521"/>
                  </a:lnTo>
                  <a:lnTo>
                    <a:pt x="44" y="511"/>
                  </a:lnTo>
                  <a:lnTo>
                    <a:pt x="44" y="501"/>
                  </a:lnTo>
                  <a:lnTo>
                    <a:pt x="54" y="488"/>
                  </a:lnTo>
                  <a:lnTo>
                    <a:pt x="47" y="475"/>
                  </a:lnTo>
                  <a:lnTo>
                    <a:pt x="33" y="470"/>
                  </a:lnTo>
                  <a:lnTo>
                    <a:pt x="31" y="433"/>
                  </a:lnTo>
                  <a:lnTo>
                    <a:pt x="38" y="431"/>
                  </a:lnTo>
                  <a:lnTo>
                    <a:pt x="51" y="433"/>
                  </a:lnTo>
                  <a:lnTo>
                    <a:pt x="55" y="429"/>
                  </a:lnTo>
                  <a:lnTo>
                    <a:pt x="79" y="422"/>
                  </a:lnTo>
                  <a:lnTo>
                    <a:pt x="61" y="407"/>
                  </a:lnTo>
                  <a:lnTo>
                    <a:pt x="61" y="403"/>
                  </a:lnTo>
                  <a:lnTo>
                    <a:pt x="56" y="399"/>
                  </a:lnTo>
                  <a:lnTo>
                    <a:pt x="38" y="410"/>
                  </a:lnTo>
                  <a:lnTo>
                    <a:pt x="38" y="384"/>
                  </a:lnTo>
                  <a:lnTo>
                    <a:pt x="38" y="365"/>
                  </a:lnTo>
                  <a:lnTo>
                    <a:pt x="44" y="338"/>
                  </a:lnTo>
                  <a:lnTo>
                    <a:pt x="41" y="314"/>
                  </a:lnTo>
                  <a:lnTo>
                    <a:pt x="40" y="294"/>
                  </a:lnTo>
                  <a:lnTo>
                    <a:pt x="44" y="241"/>
                  </a:lnTo>
                  <a:lnTo>
                    <a:pt x="50" y="221"/>
                  </a:lnTo>
                  <a:lnTo>
                    <a:pt x="28" y="154"/>
                  </a:lnTo>
                  <a:lnTo>
                    <a:pt x="29" y="108"/>
                  </a:lnTo>
                  <a:lnTo>
                    <a:pt x="36" y="83"/>
                  </a:lnTo>
                  <a:lnTo>
                    <a:pt x="43" y="47"/>
                  </a:lnTo>
                  <a:lnTo>
                    <a:pt x="166" y="134"/>
                  </a:lnTo>
                  <a:lnTo>
                    <a:pt x="228" y="168"/>
                  </a:lnTo>
                  <a:lnTo>
                    <a:pt x="277" y="182"/>
                  </a:lnTo>
                  <a:lnTo>
                    <a:pt x="304" y="200"/>
                  </a:lnTo>
                  <a:lnTo>
                    <a:pt x="331" y="200"/>
                  </a:lnTo>
                  <a:lnTo>
                    <a:pt x="341" y="206"/>
                  </a:lnTo>
                  <a:lnTo>
                    <a:pt x="349" y="220"/>
                  </a:lnTo>
                  <a:lnTo>
                    <a:pt x="355" y="281"/>
                  </a:lnTo>
                  <a:lnTo>
                    <a:pt x="351" y="294"/>
                  </a:lnTo>
                  <a:lnTo>
                    <a:pt x="331" y="308"/>
                  </a:lnTo>
                  <a:lnTo>
                    <a:pt x="321" y="334"/>
                  </a:lnTo>
                  <a:lnTo>
                    <a:pt x="321" y="356"/>
                  </a:lnTo>
                  <a:lnTo>
                    <a:pt x="325" y="365"/>
                  </a:lnTo>
                  <a:lnTo>
                    <a:pt x="324" y="378"/>
                  </a:lnTo>
                  <a:lnTo>
                    <a:pt x="318" y="387"/>
                  </a:lnTo>
                  <a:lnTo>
                    <a:pt x="318" y="399"/>
                  </a:lnTo>
                  <a:lnTo>
                    <a:pt x="328" y="408"/>
                  </a:lnTo>
                  <a:lnTo>
                    <a:pt x="353" y="394"/>
                  </a:lnTo>
                  <a:lnTo>
                    <a:pt x="366" y="342"/>
                  </a:lnTo>
                  <a:lnTo>
                    <a:pt x="379" y="331"/>
                  </a:lnTo>
                  <a:lnTo>
                    <a:pt x="387" y="304"/>
                  </a:lnTo>
                  <a:lnTo>
                    <a:pt x="418" y="273"/>
                  </a:lnTo>
                  <a:lnTo>
                    <a:pt x="421" y="261"/>
                  </a:lnTo>
                  <a:lnTo>
                    <a:pt x="407" y="212"/>
                  </a:lnTo>
                  <a:lnTo>
                    <a:pt x="381" y="144"/>
                  </a:lnTo>
                  <a:lnTo>
                    <a:pt x="380" y="134"/>
                  </a:lnTo>
                  <a:lnTo>
                    <a:pt x="388" y="130"/>
                  </a:lnTo>
                  <a:lnTo>
                    <a:pt x="402" y="134"/>
                  </a:lnTo>
                  <a:lnTo>
                    <a:pt x="417" y="102"/>
                  </a:lnTo>
                  <a:lnTo>
                    <a:pt x="414" y="69"/>
                  </a:lnTo>
                  <a:lnTo>
                    <a:pt x="395" y="67"/>
                  </a:lnTo>
                  <a:lnTo>
                    <a:pt x="391" y="45"/>
                  </a:lnTo>
                  <a:lnTo>
                    <a:pt x="389" y="0"/>
                  </a:lnTo>
                  <a:lnTo>
                    <a:pt x="649" y="71"/>
                  </a:lnTo>
                  <a:lnTo>
                    <a:pt x="893" y="134"/>
                  </a:lnTo>
                  <a:lnTo>
                    <a:pt x="1294" y="227"/>
                  </a:lnTo>
                  <a:lnTo>
                    <a:pt x="1296" y="227"/>
                  </a:lnTo>
                  <a:lnTo>
                    <a:pt x="1160" y="843"/>
                  </a:lnTo>
                  <a:lnTo>
                    <a:pt x="1158" y="847"/>
                  </a:lnTo>
                  <a:lnTo>
                    <a:pt x="1153" y="853"/>
                  </a:lnTo>
                  <a:lnTo>
                    <a:pt x="1150" y="863"/>
                  </a:lnTo>
                  <a:lnTo>
                    <a:pt x="1153" y="873"/>
                  </a:lnTo>
                  <a:lnTo>
                    <a:pt x="1157" y="883"/>
                  </a:lnTo>
                  <a:lnTo>
                    <a:pt x="1164" y="894"/>
                  </a:lnTo>
                  <a:lnTo>
                    <a:pt x="1163" y="902"/>
                  </a:lnTo>
                  <a:lnTo>
                    <a:pt x="1160" y="906"/>
                  </a:lnTo>
                  <a:lnTo>
                    <a:pt x="1151" y="917"/>
                  </a:lnTo>
                  <a:lnTo>
                    <a:pt x="1151" y="933"/>
                  </a:lnTo>
                  <a:lnTo>
                    <a:pt x="1155" y="947"/>
                  </a:lnTo>
                  <a:lnTo>
                    <a:pt x="812" y="869"/>
                  </a:lnTo>
                  <a:lnTo>
                    <a:pt x="787" y="877"/>
                  </a:lnTo>
                  <a:lnTo>
                    <a:pt x="770" y="877"/>
                  </a:lnTo>
                  <a:lnTo>
                    <a:pt x="752" y="871"/>
                  </a:lnTo>
                  <a:lnTo>
                    <a:pt x="729" y="871"/>
                  </a:lnTo>
                  <a:lnTo>
                    <a:pt x="718" y="864"/>
                  </a:lnTo>
                  <a:lnTo>
                    <a:pt x="698" y="864"/>
                  </a:lnTo>
                  <a:lnTo>
                    <a:pt x="679" y="871"/>
                  </a:lnTo>
                  <a:lnTo>
                    <a:pt x="653" y="864"/>
                  </a:lnTo>
                  <a:lnTo>
                    <a:pt x="633" y="864"/>
                  </a:lnTo>
                  <a:lnTo>
                    <a:pt x="608" y="877"/>
                  </a:lnTo>
                  <a:lnTo>
                    <a:pt x="589" y="881"/>
                  </a:lnTo>
                  <a:lnTo>
                    <a:pt x="547" y="876"/>
                  </a:lnTo>
                  <a:lnTo>
                    <a:pt x="536" y="869"/>
                  </a:lnTo>
                  <a:lnTo>
                    <a:pt x="510" y="856"/>
                  </a:lnTo>
                  <a:lnTo>
                    <a:pt x="432" y="868"/>
                  </a:lnTo>
                  <a:lnTo>
                    <a:pt x="417" y="847"/>
                  </a:lnTo>
                  <a:lnTo>
                    <a:pt x="353" y="827"/>
                  </a:lnTo>
                  <a:lnTo>
                    <a:pt x="320" y="821"/>
                  </a:lnTo>
                  <a:lnTo>
                    <a:pt x="280" y="827"/>
                  </a:lnTo>
                  <a:lnTo>
                    <a:pt x="221" y="821"/>
                  </a:lnTo>
                  <a:lnTo>
                    <a:pt x="173" y="798"/>
                  </a:lnTo>
                  <a:lnTo>
                    <a:pt x="162" y="778"/>
                  </a:lnTo>
                  <a:lnTo>
                    <a:pt x="166" y="717"/>
                  </a:lnTo>
                  <a:lnTo>
                    <a:pt x="172" y="703"/>
                  </a:lnTo>
                  <a:lnTo>
                    <a:pt x="165" y="668"/>
                  </a:lnTo>
                  <a:lnTo>
                    <a:pt x="127" y="639"/>
                  </a:lnTo>
                  <a:lnTo>
                    <a:pt x="99" y="636"/>
                  </a:lnTo>
                  <a:lnTo>
                    <a:pt x="97" y="627"/>
                  </a:lnTo>
                  <a:lnTo>
                    <a:pt x="82" y="612"/>
                  </a:lnTo>
                  <a:lnTo>
                    <a:pt x="50" y="59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9"/>
            <p:cNvSpPr>
              <a:spLocks noChangeAspect="1"/>
            </p:cNvSpPr>
            <p:nvPr/>
          </p:nvSpPr>
          <p:spPr bwMode="auto">
            <a:xfrm>
              <a:off x="962025" y="2863850"/>
              <a:ext cx="1044575" cy="1617663"/>
            </a:xfrm>
            <a:custGeom>
              <a:avLst/>
              <a:gdLst>
                <a:gd name="T0" fmla="*/ 2147483647 w 1241"/>
                <a:gd name="T1" fmla="*/ 0 h 1906"/>
                <a:gd name="T2" fmla="*/ 0 w 1241"/>
                <a:gd name="T3" fmla="*/ 2147483647 h 1906"/>
                <a:gd name="T4" fmla="*/ 2147483647 w 1241"/>
                <a:gd name="T5" fmla="*/ 2147483647 h 1906"/>
                <a:gd name="T6" fmla="*/ 2147483647 w 1241"/>
                <a:gd name="T7" fmla="*/ 2147483647 h 1906"/>
                <a:gd name="T8" fmla="*/ 2147483647 w 1241"/>
                <a:gd name="T9" fmla="*/ 2147483647 h 1906"/>
                <a:gd name="T10" fmla="*/ 2147483647 w 1241"/>
                <a:gd name="T11" fmla="*/ 2147483647 h 1906"/>
                <a:gd name="T12" fmla="*/ 2147483647 w 1241"/>
                <a:gd name="T13" fmla="*/ 2147483647 h 1906"/>
                <a:gd name="T14" fmla="*/ 2147483647 w 1241"/>
                <a:gd name="T15" fmla="*/ 2147483647 h 1906"/>
                <a:gd name="T16" fmla="*/ 2147483647 w 1241"/>
                <a:gd name="T17" fmla="*/ 2147483647 h 1906"/>
                <a:gd name="T18" fmla="*/ 2147483647 w 1241"/>
                <a:gd name="T19" fmla="*/ 2147483647 h 1906"/>
                <a:gd name="T20" fmla="*/ 2147483647 w 1241"/>
                <a:gd name="T21" fmla="*/ 2147483647 h 1906"/>
                <a:gd name="T22" fmla="*/ 2147483647 w 1241"/>
                <a:gd name="T23" fmla="*/ 2147483647 h 1906"/>
                <a:gd name="T24" fmla="*/ 2147483647 w 1241"/>
                <a:gd name="T25" fmla="*/ 2147483647 h 1906"/>
                <a:gd name="T26" fmla="*/ 2147483647 w 1241"/>
                <a:gd name="T27" fmla="*/ 2147483647 h 1906"/>
                <a:gd name="T28" fmla="*/ 2147483647 w 1241"/>
                <a:gd name="T29" fmla="*/ 2147483647 h 1906"/>
                <a:gd name="T30" fmla="*/ 2147483647 w 1241"/>
                <a:gd name="T31" fmla="*/ 2147483647 h 1906"/>
                <a:gd name="T32" fmla="*/ 2147483647 w 1241"/>
                <a:gd name="T33" fmla="*/ 2147483647 h 1906"/>
                <a:gd name="T34" fmla="*/ 2147483647 w 1241"/>
                <a:gd name="T35" fmla="*/ 2147483647 h 1906"/>
                <a:gd name="T36" fmla="*/ 2147483647 w 1241"/>
                <a:gd name="T37" fmla="*/ 2147483647 h 1906"/>
                <a:gd name="T38" fmla="*/ 2147483647 w 1241"/>
                <a:gd name="T39" fmla="*/ 2147483647 h 1906"/>
                <a:gd name="T40" fmla="*/ 2147483647 w 1241"/>
                <a:gd name="T41" fmla="*/ 0 h 1906"/>
                <a:gd name="T42" fmla="*/ 2147483647 w 1241"/>
                <a:gd name="T43" fmla="*/ 0 h 19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1"/>
                <a:gd name="T67" fmla="*/ 0 h 1906"/>
                <a:gd name="T68" fmla="*/ 1241 w 1241"/>
                <a:gd name="T69" fmla="*/ 1906 h 19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1" h="1906">
                  <a:moveTo>
                    <a:pt x="186" y="0"/>
                  </a:moveTo>
                  <a:lnTo>
                    <a:pt x="0" y="724"/>
                  </a:lnTo>
                  <a:lnTo>
                    <a:pt x="803" y="1906"/>
                  </a:lnTo>
                  <a:lnTo>
                    <a:pt x="803" y="1894"/>
                  </a:lnTo>
                  <a:lnTo>
                    <a:pt x="813" y="1876"/>
                  </a:lnTo>
                  <a:lnTo>
                    <a:pt x="826" y="1826"/>
                  </a:lnTo>
                  <a:lnTo>
                    <a:pt x="818" y="1807"/>
                  </a:lnTo>
                  <a:lnTo>
                    <a:pt x="831" y="1691"/>
                  </a:lnTo>
                  <a:lnTo>
                    <a:pt x="822" y="1646"/>
                  </a:lnTo>
                  <a:lnTo>
                    <a:pt x="831" y="1634"/>
                  </a:lnTo>
                  <a:lnTo>
                    <a:pt x="860" y="1628"/>
                  </a:lnTo>
                  <a:lnTo>
                    <a:pt x="899" y="1636"/>
                  </a:lnTo>
                  <a:lnTo>
                    <a:pt x="913" y="1654"/>
                  </a:lnTo>
                  <a:lnTo>
                    <a:pt x="912" y="1661"/>
                  </a:lnTo>
                  <a:lnTo>
                    <a:pt x="926" y="1676"/>
                  </a:lnTo>
                  <a:lnTo>
                    <a:pt x="947" y="1676"/>
                  </a:lnTo>
                  <a:lnTo>
                    <a:pt x="983" y="1574"/>
                  </a:lnTo>
                  <a:lnTo>
                    <a:pt x="1006" y="1446"/>
                  </a:lnTo>
                  <a:lnTo>
                    <a:pt x="1241" y="233"/>
                  </a:lnTo>
                  <a:lnTo>
                    <a:pt x="709" y="124"/>
                  </a:lnTo>
                  <a:lnTo>
                    <a:pt x="18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10"/>
            <p:cNvSpPr>
              <a:spLocks noChangeAspect="1"/>
            </p:cNvSpPr>
            <p:nvPr/>
          </p:nvSpPr>
          <p:spPr bwMode="auto">
            <a:xfrm>
              <a:off x="1504950" y="4092575"/>
              <a:ext cx="1112838" cy="1303338"/>
            </a:xfrm>
            <a:custGeom>
              <a:avLst/>
              <a:gdLst>
                <a:gd name="T0" fmla="*/ 2147483647 w 1325"/>
                <a:gd name="T1" fmla="*/ 2147483647 h 1537"/>
                <a:gd name="T2" fmla="*/ 2147483647 w 1325"/>
                <a:gd name="T3" fmla="*/ 2147483647 h 1537"/>
                <a:gd name="T4" fmla="*/ 2147483647 w 1325"/>
                <a:gd name="T5" fmla="*/ 2147483647 h 1537"/>
                <a:gd name="T6" fmla="*/ 2147483647 w 1325"/>
                <a:gd name="T7" fmla="*/ 0 h 1537"/>
                <a:gd name="T8" fmla="*/ 2147483647 w 1325"/>
                <a:gd name="T9" fmla="*/ 2147483647 h 1537"/>
                <a:gd name="T10" fmla="*/ 2147483647 w 1325"/>
                <a:gd name="T11" fmla="*/ 2147483647 h 1537"/>
                <a:gd name="T12" fmla="*/ 2147483647 w 1325"/>
                <a:gd name="T13" fmla="*/ 2147483647 h 1537"/>
                <a:gd name="T14" fmla="*/ 2147483647 w 1325"/>
                <a:gd name="T15" fmla="*/ 2147483647 h 1537"/>
                <a:gd name="T16" fmla="*/ 2147483647 w 1325"/>
                <a:gd name="T17" fmla="*/ 2147483647 h 1537"/>
                <a:gd name="T18" fmla="*/ 2147483647 w 1325"/>
                <a:gd name="T19" fmla="*/ 2147483647 h 1537"/>
                <a:gd name="T20" fmla="*/ 2147483647 w 1325"/>
                <a:gd name="T21" fmla="*/ 2147483647 h 1537"/>
                <a:gd name="T22" fmla="*/ 2147483647 w 1325"/>
                <a:gd name="T23" fmla="*/ 2147483647 h 1537"/>
                <a:gd name="T24" fmla="*/ 2147483647 w 1325"/>
                <a:gd name="T25" fmla="*/ 2147483647 h 1537"/>
                <a:gd name="T26" fmla="*/ 2147483647 w 1325"/>
                <a:gd name="T27" fmla="*/ 2147483647 h 1537"/>
                <a:gd name="T28" fmla="*/ 2147483647 w 1325"/>
                <a:gd name="T29" fmla="*/ 2147483647 h 1537"/>
                <a:gd name="T30" fmla="*/ 2147483647 w 1325"/>
                <a:gd name="T31" fmla="*/ 2147483647 h 1537"/>
                <a:gd name="T32" fmla="*/ 2147483647 w 1325"/>
                <a:gd name="T33" fmla="*/ 2147483647 h 1537"/>
                <a:gd name="T34" fmla="*/ 2147483647 w 1325"/>
                <a:gd name="T35" fmla="*/ 2147483647 h 1537"/>
                <a:gd name="T36" fmla="*/ 2147483647 w 1325"/>
                <a:gd name="T37" fmla="*/ 2147483647 h 1537"/>
                <a:gd name="T38" fmla="*/ 2147483647 w 1325"/>
                <a:gd name="T39" fmla="*/ 2147483647 h 1537"/>
                <a:gd name="T40" fmla="*/ 2147483647 w 1325"/>
                <a:gd name="T41" fmla="*/ 2147483647 h 1537"/>
                <a:gd name="T42" fmla="*/ 2147483647 w 1325"/>
                <a:gd name="T43" fmla="*/ 2147483647 h 1537"/>
                <a:gd name="T44" fmla="*/ 2147483647 w 1325"/>
                <a:gd name="T45" fmla="*/ 2147483647 h 1537"/>
                <a:gd name="T46" fmla="*/ 2147483647 w 1325"/>
                <a:gd name="T47" fmla="*/ 2147483647 h 1537"/>
                <a:gd name="T48" fmla="*/ 2147483647 w 1325"/>
                <a:gd name="T49" fmla="*/ 2147483647 h 1537"/>
                <a:gd name="T50" fmla="*/ 2147483647 w 1325"/>
                <a:gd name="T51" fmla="*/ 2147483647 h 1537"/>
                <a:gd name="T52" fmla="*/ 2147483647 w 1325"/>
                <a:gd name="T53" fmla="*/ 2147483647 h 1537"/>
                <a:gd name="T54" fmla="*/ 2147483647 w 1325"/>
                <a:gd name="T55" fmla="*/ 2147483647 h 1537"/>
                <a:gd name="T56" fmla="*/ 2147483647 w 1325"/>
                <a:gd name="T57" fmla="*/ 2147483647 h 1537"/>
                <a:gd name="T58" fmla="*/ 2147483647 w 1325"/>
                <a:gd name="T59" fmla="*/ 2147483647 h 1537"/>
                <a:gd name="T60" fmla="*/ 2147483647 w 1325"/>
                <a:gd name="T61" fmla="*/ 2147483647 h 1537"/>
                <a:gd name="T62" fmla="*/ 2147483647 w 1325"/>
                <a:gd name="T63" fmla="*/ 2147483647 h 1537"/>
                <a:gd name="T64" fmla="*/ 2147483647 w 1325"/>
                <a:gd name="T65" fmla="*/ 2147483647 h 1537"/>
                <a:gd name="T66" fmla="*/ 2147483647 w 1325"/>
                <a:gd name="T67" fmla="*/ 2147483647 h 1537"/>
                <a:gd name="T68" fmla="*/ 2147483647 w 1325"/>
                <a:gd name="T69" fmla="*/ 2147483647 h 1537"/>
                <a:gd name="T70" fmla="*/ 2147483647 w 1325"/>
                <a:gd name="T71" fmla="*/ 2147483647 h 1537"/>
                <a:gd name="T72" fmla="*/ 2147483647 w 1325"/>
                <a:gd name="T73" fmla="*/ 2147483647 h 1537"/>
                <a:gd name="T74" fmla="*/ 2147483647 w 1325"/>
                <a:gd name="T75" fmla="*/ 2147483647 h 1537"/>
                <a:gd name="T76" fmla="*/ 2147483647 w 1325"/>
                <a:gd name="T77" fmla="*/ 2147483647 h 1537"/>
                <a:gd name="T78" fmla="*/ 2147483647 w 1325"/>
                <a:gd name="T79" fmla="*/ 2147483647 h 1537"/>
                <a:gd name="T80" fmla="*/ 2147483647 w 1325"/>
                <a:gd name="T81" fmla="*/ 2147483647 h 1537"/>
                <a:gd name="T82" fmla="*/ 2147483647 w 1325"/>
                <a:gd name="T83" fmla="*/ 2147483647 h 1537"/>
                <a:gd name="T84" fmla="*/ 2147483647 w 1325"/>
                <a:gd name="T85" fmla="*/ 2147483647 h 1537"/>
                <a:gd name="T86" fmla="*/ 2147483647 w 1325"/>
                <a:gd name="T87" fmla="*/ 2147483647 h 1537"/>
                <a:gd name="T88" fmla="*/ 2147483647 w 1325"/>
                <a:gd name="T89" fmla="*/ 2147483647 h 1537"/>
                <a:gd name="T90" fmla="*/ 2147483647 w 1325"/>
                <a:gd name="T91" fmla="*/ 2147483647 h 1537"/>
                <a:gd name="T92" fmla="*/ 2147483647 w 1325"/>
                <a:gd name="T93" fmla="*/ 2147483647 h 1537"/>
                <a:gd name="T94" fmla="*/ 2147483647 w 1325"/>
                <a:gd name="T95" fmla="*/ 2147483647 h 1537"/>
                <a:gd name="T96" fmla="*/ 2147483647 w 1325"/>
                <a:gd name="T97" fmla="*/ 2147483647 h 1537"/>
                <a:gd name="T98" fmla="*/ 0 w 1325"/>
                <a:gd name="T99" fmla="*/ 2147483647 h 1537"/>
                <a:gd name="T100" fmla="*/ 2147483647 w 1325"/>
                <a:gd name="T101" fmla="*/ 2147483647 h 1537"/>
                <a:gd name="T102" fmla="*/ 2147483647 w 1325"/>
                <a:gd name="T103" fmla="*/ 2147483647 h 1537"/>
                <a:gd name="T104" fmla="*/ 2147483647 w 1325"/>
                <a:gd name="T105" fmla="*/ 2147483647 h 1537"/>
                <a:gd name="T106" fmla="*/ 2147483647 w 1325"/>
                <a:gd name="T107" fmla="*/ 2147483647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25"/>
                <a:gd name="T163" fmla="*/ 0 h 1537"/>
                <a:gd name="T164" fmla="*/ 1325 w 1325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25" h="1537">
                  <a:moveTo>
                    <a:pt x="1130" y="1536"/>
                  </a:moveTo>
                  <a:lnTo>
                    <a:pt x="1325" y="152"/>
                  </a:lnTo>
                  <a:lnTo>
                    <a:pt x="360" y="1"/>
                  </a:lnTo>
                  <a:lnTo>
                    <a:pt x="360" y="0"/>
                  </a:lnTo>
                  <a:lnTo>
                    <a:pt x="337" y="128"/>
                  </a:lnTo>
                  <a:lnTo>
                    <a:pt x="301" y="230"/>
                  </a:lnTo>
                  <a:lnTo>
                    <a:pt x="280" y="230"/>
                  </a:lnTo>
                  <a:lnTo>
                    <a:pt x="266" y="215"/>
                  </a:lnTo>
                  <a:lnTo>
                    <a:pt x="267" y="208"/>
                  </a:lnTo>
                  <a:lnTo>
                    <a:pt x="253" y="190"/>
                  </a:lnTo>
                  <a:lnTo>
                    <a:pt x="214" y="182"/>
                  </a:lnTo>
                  <a:lnTo>
                    <a:pt x="185" y="188"/>
                  </a:lnTo>
                  <a:lnTo>
                    <a:pt x="176" y="200"/>
                  </a:lnTo>
                  <a:lnTo>
                    <a:pt x="185" y="245"/>
                  </a:lnTo>
                  <a:lnTo>
                    <a:pt x="172" y="361"/>
                  </a:lnTo>
                  <a:lnTo>
                    <a:pt x="180" y="380"/>
                  </a:lnTo>
                  <a:lnTo>
                    <a:pt x="167" y="430"/>
                  </a:lnTo>
                  <a:lnTo>
                    <a:pt x="157" y="448"/>
                  </a:lnTo>
                  <a:lnTo>
                    <a:pt x="157" y="460"/>
                  </a:lnTo>
                  <a:lnTo>
                    <a:pt x="157" y="494"/>
                  </a:lnTo>
                  <a:lnTo>
                    <a:pt x="160" y="507"/>
                  </a:lnTo>
                  <a:lnTo>
                    <a:pt x="157" y="517"/>
                  </a:lnTo>
                  <a:lnTo>
                    <a:pt x="172" y="547"/>
                  </a:lnTo>
                  <a:lnTo>
                    <a:pt x="172" y="570"/>
                  </a:lnTo>
                  <a:lnTo>
                    <a:pt x="180" y="589"/>
                  </a:lnTo>
                  <a:lnTo>
                    <a:pt x="187" y="618"/>
                  </a:lnTo>
                  <a:lnTo>
                    <a:pt x="199" y="624"/>
                  </a:lnTo>
                  <a:lnTo>
                    <a:pt x="212" y="639"/>
                  </a:lnTo>
                  <a:lnTo>
                    <a:pt x="214" y="664"/>
                  </a:lnTo>
                  <a:lnTo>
                    <a:pt x="212" y="671"/>
                  </a:lnTo>
                  <a:lnTo>
                    <a:pt x="204" y="665"/>
                  </a:lnTo>
                  <a:lnTo>
                    <a:pt x="179" y="685"/>
                  </a:lnTo>
                  <a:lnTo>
                    <a:pt x="151" y="697"/>
                  </a:lnTo>
                  <a:lnTo>
                    <a:pt x="129" y="725"/>
                  </a:lnTo>
                  <a:lnTo>
                    <a:pt x="114" y="790"/>
                  </a:lnTo>
                  <a:lnTo>
                    <a:pt x="74" y="840"/>
                  </a:lnTo>
                  <a:lnTo>
                    <a:pt x="54" y="840"/>
                  </a:lnTo>
                  <a:lnTo>
                    <a:pt x="53" y="854"/>
                  </a:lnTo>
                  <a:lnTo>
                    <a:pt x="58" y="872"/>
                  </a:lnTo>
                  <a:lnTo>
                    <a:pt x="55" y="886"/>
                  </a:lnTo>
                  <a:lnTo>
                    <a:pt x="47" y="916"/>
                  </a:lnTo>
                  <a:lnTo>
                    <a:pt x="53" y="930"/>
                  </a:lnTo>
                  <a:lnTo>
                    <a:pt x="80" y="954"/>
                  </a:lnTo>
                  <a:lnTo>
                    <a:pt x="86" y="964"/>
                  </a:lnTo>
                  <a:lnTo>
                    <a:pt x="77" y="976"/>
                  </a:lnTo>
                  <a:lnTo>
                    <a:pt x="73" y="991"/>
                  </a:lnTo>
                  <a:lnTo>
                    <a:pt x="56" y="1009"/>
                  </a:lnTo>
                  <a:lnTo>
                    <a:pt x="47" y="1005"/>
                  </a:lnTo>
                  <a:lnTo>
                    <a:pt x="15" y="1001"/>
                  </a:lnTo>
                  <a:lnTo>
                    <a:pt x="0" y="1059"/>
                  </a:lnTo>
                  <a:lnTo>
                    <a:pt x="712" y="1471"/>
                  </a:lnTo>
                  <a:lnTo>
                    <a:pt x="1130" y="1537"/>
                  </a:lnTo>
                  <a:lnTo>
                    <a:pt x="1130" y="15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11"/>
            <p:cNvSpPr>
              <a:spLocks noChangeAspect="1"/>
            </p:cNvSpPr>
            <p:nvPr/>
          </p:nvSpPr>
          <p:spPr bwMode="auto">
            <a:xfrm>
              <a:off x="2617788" y="3392488"/>
              <a:ext cx="1185862" cy="947737"/>
            </a:xfrm>
            <a:custGeom>
              <a:avLst/>
              <a:gdLst>
                <a:gd name="T0" fmla="*/ 0 w 1412"/>
                <a:gd name="T1" fmla="*/ 2147483647 h 1117"/>
                <a:gd name="T2" fmla="*/ 2147483647 w 1412"/>
                <a:gd name="T3" fmla="*/ 0 h 1117"/>
                <a:gd name="T4" fmla="*/ 2147483647 w 1412"/>
                <a:gd name="T5" fmla="*/ 2147483647 h 1117"/>
                <a:gd name="T6" fmla="*/ 2147483647 w 1412"/>
                <a:gd name="T7" fmla="*/ 2147483647 h 1117"/>
                <a:gd name="T8" fmla="*/ 2147483647 w 1412"/>
                <a:gd name="T9" fmla="*/ 2147483647 h 1117"/>
                <a:gd name="T10" fmla="*/ 2147483647 w 1412"/>
                <a:gd name="T11" fmla="*/ 2147483647 h 1117"/>
                <a:gd name="T12" fmla="*/ 2147483647 w 1412"/>
                <a:gd name="T13" fmla="*/ 2147483647 h 1117"/>
                <a:gd name="T14" fmla="*/ 0 w 1412"/>
                <a:gd name="T15" fmla="*/ 2147483647 h 1117"/>
                <a:gd name="T16" fmla="*/ 0 w 1412"/>
                <a:gd name="T17" fmla="*/ 2147483647 h 1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12"/>
                <a:gd name="T28" fmla="*/ 0 h 1117"/>
                <a:gd name="T29" fmla="*/ 1412 w 1412"/>
                <a:gd name="T30" fmla="*/ 1117 h 1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12" h="1117">
                  <a:moveTo>
                    <a:pt x="0" y="975"/>
                  </a:moveTo>
                  <a:lnTo>
                    <a:pt x="133" y="0"/>
                  </a:lnTo>
                  <a:lnTo>
                    <a:pt x="1046" y="99"/>
                  </a:lnTo>
                  <a:lnTo>
                    <a:pt x="1412" y="130"/>
                  </a:lnTo>
                  <a:lnTo>
                    <a:pt x="1399" y="376"/>
                  </a:lnTo>
                  <a:lnTo>
                    <a:pt x="1356" y="1117"/>
                  </a:lnTo>
                  <a:lnTo>
                    <a:pt x="1167" y="1106"/>
                  </a:lnTo>
                  <a:lnTo>
                    <a:pt x="0" y="97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9"/>
            <p:cNvSpPr>
              <a:spLocks noChangeAspect="1"/>
            </p:cNvSpPr>
            <p:nvPr/>
          </p:nvSpPr>
          <p:spPr bwMode="auto">
            <a:xfrm>
              <a:off x="2900363" y="4430713"/>
              <a:ext cx="2284412" cy="2252662"/>
            </a:xfrm>
            <a:custGeom>
              <a:avLst/>
              <a:gdLst>
                <a:gd name="T0" fmla="*/ 2147483647 w 2722"/>
                <a:gd name="T1" fmla="*/ 2147483647 h 2655"/>
                <a:gd name="T2" fmla="*/ 2147483647 w 2722"/>
                <a:gd name="T3" fmla="*/ 2147483647 h 2655"/>
                <a:gd name="T4" fmla="*/ 2147483647 w 2722"/>
                <a:gd name="T5" fmla="*/ 2147483647 h 2655"/>
                <a:gd name="T6" fmla="*/ 2147483647 w 2722"/>
                <a:gd name="T7" fmla="*/ 2147483647 h 2655"/>
                <a:gd name="T8" fmla="*/ 2147483647 w 2722"/>
                <a:gd name="T9" fmla="*/ 2147483647 h 2655"/>
                <a:gd name="T10" fmla="*/ 2147483647 w 2722"/>
                <a:gd name="T11" fmla="*/ 2147483647 h 2655"/>
                <a:gd name="T12" fmla="*/ 2147483647 w 2722"/>
                <a:gd name="T13" fmla="*/ 2147483647 h 2655"/>
                <a:gd name="T14" fmla="*/ 2147483647 w 2722"/>
                <a:gd name="T15" fmla="*/ 2147483647 h 2655"/>
                <a:gd name="T16" fmla="*/ 2147483647 w 2722"/>
                <a:gd name="T17" fmla="*/ 2147483647 h 2655"/>
                <a:gd name="T18" fmla="*/ 2147483647 w 2722"/>
                <a:gd name="T19" fmla="*/ 2147483647 h 2655"/>
                <a:gd name="T20" fmla="*/ 2147483647 w 2722"/>
                <a:gd name="T21" fmla="*/ 2147483647 h 2655"/>
                <a:gd name="T22" fmla="*/ 2147483647 w 2722"/>
                <a:gd name="T23" fmla="*/ 2147483647 h 2655"/>
                <a:gd name="T24" fmla="*/ 2147483647 w 2722"/>
                <a:gd name="T25" fmla="*/ 2147483647 h 2655"/>
                <a:gd name="T26" fmla="*/ 2147483647 w 2722"/>
                <a:gd name="T27" fmla="*/ 2147483647 h 2655"/>
                <a:gd name="T28" fmla="*/ 2147483647 w 2722"/>
                <a:gd name="T29" fmla="*/ 2147483647 h 2655"/>
                <a:gd name="T30" fmla="*/ 2147483647 w 2722"/>
                <a:gd name="T31" fmla="*/ 0 h 2655"/>
                <a:gd name="T32" fmla="*/ 0 w 2722"/>
                <a:gd name="T33" fmla="*/ 2147483647 h 2655"/>
                <a:gd name="T34" fmla="*/ 2147483647 w 2722"/>
                <a:gd name="T35" fmla="*/ 2147483647 h 2655"/>
                <a:gd name="T36" fmla="*/ 2147483647 w 2722"/>
                <a:gd name="T37" fmla="*/ 2147483647 h 2655"/>
                <a:gd name="T38" fmla="*/ 2147483647 w 2722"/>
                <a:gd name="T39" fmla="*/ 2147483647 h 2655"/>
                <a:gd name="T40" fmla="*/ 2147483647 w 2722"/>
                <a:gd name="T41" fmla="*/ 2147483647 h 2655"/>
                <a:gd name="T42" fmla="*/ 2147483647 w 2722"/>
                <a:gd name="T43" fmla="*/ 2147483647 h 2655"/>
                <a:gd name="T44" fmla="*/ 2147483647 w 2722"/>
                <a:gd name="T45" fmla="*/ 2147483647 h 2655"/>
                <a:gd name="T46" fmla="*/ 2147483647 w 2722"/>
                <a:gd name="T47" fmla="*/ 2147483647 h 2655"/>
                <a:gd name="T48" fmla="*/ 2147483647 w 2722"/>
                <a:gd name="T49" fmla="*/ 2147483647 h 2655"/>
                <a:gd name="T50" fmla="*/ 2147483647 w 2722"/>
                <a:gd name="T51" fmla="*/ 2147483647 h 2655"/>
                <a:gd name="T52" fmla="*/ 2147483647 w 2722"/>
                <a:gd name="T53" fmla="*/ 2147483647 h 2655"/>
                <a:gd name="T54" fmla="*/ 2147483647 w 2722"/>
                <a:gd name="T55" fmla="*/ 2147483647 h 2655"/>
                <a:gd name="T56" fmla="*/ 2147483647 w 2722"/>
                <a:gd name="T57" fmla="*/ 2147483647 h 2655"/>
                <a:gd name="T58" fmla="*/ 2147483647 w 2722"/>
                <a:gd name="T59" fmla="*/ 2147483647 h 2655"/>
                <a:gd name="T60" fmla="*/ 2147483647 w 2722"/>
                <a:gd name="T61" fmla="*/ 2147483647 h 2655"/>
                <a:gd name="T62" fmla="*/ 2147483647 w 2722"/>
                <a:gd name="T63" fmla="*/ 2147483647 h 2655"/>
                <a:gd name="T64" fmla="*/ 2147483647 w 2722"/>
                <a:gd name="T65" fmla="*/ 2147483647 h 2655"/>
                <a:gd name="T66" fmla="*/ 2147483647 w 2722"/>
                <a:gd name="T67" fmla="*/ 2147483647 h 2655"/>
                <a:gd name="T68" fmla="*/ 2147483647 w 2722"/>
                <a:gd name="T69" fmla="*/ 2147483647 h 2655"/>
                <a:gd name="T70" fmla="*/ 2147483647 w 2722"/>
                <a:gd name="T71" fmla="*/ 2147483647 h 2655"/>
                <a:gd name="T72" fmla="*/ 2147483647 w 2722"/>
                <a:gd name="T73" fmla="*/ 2147483647 h 2655"/>
                <a:gd name="T74" fmla="*/ 2147483647 w 2722"/>
                <a:gd name="T75" fmla="*/ 2147483647 h 2655"/>
                <a:gd name="T76" fmla="*/ 2147483647 w 2722"/>
                <a:gd name="T77" fmla="*/ 2147483647 h 2655"/>
                <a:gd name="T78" fmla="*/ 2147483647 w 2722"/>
                <a:gd name="T79" fmla="*/ 2147483647 h 2655"/>
                <a:gd name="T80" fmla="*/ 2147483647 w 2722"/>
                <a:gd name="T81" fmla="*/ 2147483647 h 2655"/>
                <a:gd name="T82" fmla="*/ 2147483647 w 2722"/>
                <a:gd name="T83" fmla="*/ 2147483647 h 2655"/>
                <a:gd name="T84" fmla="*/ 2147483647 w 2722"/>
                <a:gd name="T85" fmla="*/ 2147483647 h 2655"/>
                <a:gd name="T86" fmla="*/ 2147483647 w 2722"/>
                <a:gd name="T87" fmla="*/ 2147483647 h 2655"/>
                <a:gd name="T88" fmla="*/ 2147483647 w 2722"/>
                <a:gd name="T89" fmla="*/ 2147483647 h 2655"/>
                <a:gd name="T90" fmla="*/ 2147483647 w 2722"/>
                <a:gd name="T91" fmla="*/ 2147483647 h 2655"/>
                <a:gd name="T92" fmla="*/ 2147483647 w 2722"/>
                <a:gd name="T93" fmla="*/ 2147483647 h 2655"/>
                <a:gd name="T94" fmla="*/ 2147483647 w 2722"/>
                <a:gd name="T95" fmla="*/ 2147483647 h 2655"/>
                <a:gd name="T96" fmla="*/ 2147483647 w 2722"/>
                <a:gd name="T97" fmla="*/ 2147483647 h 2655"/>
                <a:gd name="T98" fmla="*/ 2147483647 w 2722"/>
                <a:gd name="T99" fmla="*/ 2147483647 h 2655"/>
                <a:gd name="T100" fmla="*/ 2147483647 w 2722"/>
                <a:gd name="T101" fmla="*/ 2147483647 h 2655"/>
                <a:gd name="T102" fmla="*/ 2147483647 w 2722"/>
                <a:gd name="T103" fmla="*/ 2147483647 h 2655"/>
                <a:gd name="T104" fmla="*/ 2147483647 w 2722"/>
                <a:gd name="T105" fmla="*/ 2147483647 h 2655"/>
                <a:gd name="T106" fmla="*/ 2147483647 w 2722"/>
                <a:gd name="T107" fmla="*/ 2147483647 h 2655"/>
                <a:gd name="T108" fmla="*/ 2147483647 w 2722"/>
                <a:gd name="T109" fmla="*/ 2147483647 h 2655"/>
                <a:gd name="T110" fmla="*/ 2147483647 w 2722"/>
                <a:gd name="T111" fmla="*/ 2147483647 h 2655"/>
                <a:gd name="T112" fmla="*/ 2147483647 w 2722"/>
                <a:gd name="T113" fmla="*/ 2147483647 h 2655"/>
                <a:gd name="T114" fmla="*/ 2147483647 w 2722"/>
                <a:gd name="T115" fmla="*/ 2147483647 h 2655"/>
                <a:gd name="T116" fmla="*/ 2147483647 w 2722"/>
                <a:gd name="T117" fmla="*/ 2147483647 h 2655"/>
                <a:gd name="T118" fmla="*/ 2147483647 w 2722"/>
                <a:gd name="T119" fmla="*/ 2147483647 h 2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22"/>
                <a:gd name="T181" fmla="*/ 0 h 2655"/>
                <a:gd name="T182" fmla="*/ 2722 w 2722"/>
                <a:gd name="T183" fmla="*/ 2655 h 26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22" h="2655">
                  <a:moveTo>
                    <a:pt x="2508" y="747"/>
                  </a:moveTo>
                  <a:lnTo>
                    <a:pt x="2498" y="744"/>
                  </a:lnTo>
                  <a:lnTo>
                    <a:pt x="2489" y="734"/>
                  </a:lnTo>
                  <a:lnTo>
                    <a:pt x="2472" y="731"/>
                  </a:lnTo>
                  <a:lnTo>
                    <a:pt x="2375" y="679"/>
                  </a:lnTo>
                  <a:lnTo>
                    <a:pt x="2369" y="684"/>
                  </a:lnTo>
                  <a:lnTo>
                    <a:pt x="2339" y="693"/>
                  </a:lnTo>
                  <a:lnTo>
                    <a:pt x="2296" y="686"/>
                  </a:lnTo>
                  <a:lnTo>
                    <a:pt x="2278" y="686"/>
                  </a:lnTo>
                  <a:lnTo>
                    <a:pt x="2264" y="689"/>
                  </a:lnTo>
                  <a:lnTo>
                    <a:pt x="2230" y="701"/>
                  </a:lnTo>
                  <a:lnTo>
                    <a:pt x="2185" y="705"/>
                  </a:lnTo>
                  <a:lnTo>
                    <a:pt x="2171" y="712"/>
                  </a:lnTo>
                  <a:lnTo>
                    <a:pt x="2141" y="739"/>
                  </a:lnTo>
                  <a:lnTo>
                    <a:pt x="2111" y="717"/>
                  </a:lnTo>
                  <a:lnTo>
                    <a:pt x="2088" y="705"/>
                  </a:lnTo>
                  <a:lnTo>
                    <a:pt x="2090" y="701"/>
                  </a:lnTo>
                  <a:lnTo>
                    <a:pt x="2087" y="697"/>
                  </a:lnTo>
                  <a:lnTo>
                    <a:pt x="2072" y="696"/>
                  </a:lnTo>
                  <a:lnTo>
                    <a:pt x="2064" y="705"/>
                  </a:lnTo>
                  <a:lnTo>
                    <a:pt x="2054" y="706"/>
                  </a:lnTo>
                  <a:lnTo>
                    <a:pt x="2032" y="698"/>
                  </a:lnTo>
                  <a:lnTo>
                    <a:pt x="2028" y="682"/>
                  </a:lnTo>
                  <a:lnTo>
                    <a:pt x="2022" y="682"/>
                  </a:lnTo>
                  <a:lnTo>
                    <a:pt x="2002" y="693"/>
                  </a:lnTo>
                  <a:lnTo>
                    <a:pt x="1987" y="713"/>
                  </a:lnTo>
                  <a:lnTo>
                    <a:pt x="1989" y="726"/>
                  </a:lnTo>
                  <a:lnTo>
                    <a:pt x="1975" y="735"/>
                  </a:lnTo>
                  <a:lnTo>
                    <a:pt x="1967" y="720"/>
                  </a:lnTo>
                  <a:lnTo>
                    <a:pt x="1973" y="701"/>
                  </a:lnTo>
                  <a:lnTo>
                    <a:pt x="1968" y="691"/>
                  </a:lnTo>
                  <a:lnTo>
                    <a:pt x="1953" y="691"/>
                  </a:lnTo>
                  <a:lnTo>
                    <a:pt x="1931" y="705"/>
                  </a:lnTo>
                  <a:lnTo>
                    <a:pt x="1925" y="705"/>
                  </a:lnTo>
                  <a:lnTo>
                    <a:pt x="1874" y="671"/>
                  </a:lnTo>
                  <a:lnTo>
                    <a:pt x="1859" y="675"/>
                  </a:lnTo>
                  <a:lnTo>
                    <a:pt x="1852" y="701"/>
                  </a:lnTo>
                  <a:lnTo>
                    <a:pt x="1814" y="693"/>
                  </a:lnTo>
                  <a:lnTo>
                    <a:pt x="1814" y="668"/>
                  </a:lnTo>
                  <a:lnTo>
                    <a:pt x="1805" y="664"/>
                  </a:lnTo>
                  <a:lnTo>
                    <a:pt x="1784" y="644"/>
                  </a:lnTo>
                  <a:lnTo>
                    <a:pt x="1782" y="635"/>
                  </a:lnTo>
                  <a:lnTo>
                    <a:pt x="1732" y="629"/>
                  </a:lnTo>
                  <a:lnTo>
                    <a:pt x="1718" y="645"/>
                  </a:lnTo>
                  <a:lnTo>
                    <a:pt x="1696" y="635"/>
                  </a:lnTo>
                  <a:lnTo>
                    <a:pt x="1685" y="616"/>
                  </a:lnTo>
                  <a:lnTo>
                    <a:pt x="1670" y="620"/>
                  </a:lnTo>
                  <a:lnTo>
                    <a:pt x="1665" y="623"/>
                  </a:lnTo>
                  <a:lnTo>
                    <a:pt x="1655" y="623"/>
                  </a:lnTo>
                  <a:lnTo>
                    <a:pt x="1634" y="614"/>
                  </a:lnTo>
                  <a:lnTo>
                    <a:pt x="1580" y="604"/>
                  </a:lnTo>
                  <a:lnTo>
                    <a:pt x="1574" y="602"/>
                  </a:lnTo>
                  <a:lnTo>
                    <a:pt x="1565" y="582"/>
                  </a:lnTo>
                  <a:lnTo>
                    <a:pt x="1566" y="573"/>
                  </a:lnTo>
                  <a:lnTo>
                    <a:pt x="1558" y="560"/>
                  </a:lnTo>
                  <a:lnTo>
                    <a:pt x="1535" y="547"/>
                  </a:lnTo>
                  <a:lnTo>
                    <a:pt x="1524" y="560"/>
                  </a:lnTo>
                  <a:lnTo>
                    <a:pt x="1482" y="562"/>
                  </a:lnTo>
                  <a:lnTo>
                    <a:pt x="1468" y="559"/>
                  </a:lnTo>
                  <a:lnTo>
                    <a:pt x="1441" y="520"/>
                  </a:lnTo>
                  <a:lnTo>
                    <a:pt x="1429" y="512"/>
                  </a:lnTo>
                  <a:lnTo>
                    <a:pt x="1408" y="509"/>
                  </a:lnTo>
                  <a:lnTo>
                    <a:pt x="1423" y="35"/>
                  </a:lnTo>
                  <a:lnTo>
                    <a:pt x="839" y="0"/>
                  </a:lnTo>
                  <a:lnTo>
                    <a:pt x="828" y="0"/>
                  </a:lnTo>
                  <a:lnTo>
                    <a:pt x="739" y="1106"/>
                  </a:lnTo>
                  <a:lnTo>
                    <a:pt x="6" y="1036"/>
                  </a:lnTo>
                  <a:lnTo>
                    <a:pt x="0" y="1039"/>
                  </a:lnTo>
                  <a:lnTo>
                    <a:pt x="7" y="1046"/>
                  </a:lnTo>
                  <a:lnTo>
                    <a:pt x="11" y="1052"/>
                  </a:lnTo>
                  <a:lnTo>
                    <a:pt x="0" y="1066"/>
                  </a:lnTo>
                  <a:lnTo>
                    <a:pt x="11" y="1085"/>
                  </a:lnTo>
                  <a:lnTo>
                    <a:pt x="13" y="1090"/>
                  </a:lnTo>
                  <a:lnTo>
                    <a:pt x="52" y="1114"/>
                  </a:lnTo>
                  <a:lnTo>
                    <a:pt x="60" y="1141"/>
                  </a:lnTo>
                  <a:lnTo>
                    <a:pt x="76" y="1174"/>
                  </a:lnTo>
                  <a:lnTo>
                    <a:pt x="115" y="1198"/>
                  </a:lnTo>
                  <a:lnTo>
                    <a:pt x="227" y="1334"/>
                  </a:lnTo>
                  <a:lnTo>
                    <a:pt x="324" y="1412"/>
                  </a:lnTo>
                  <a:lnTo>
                    <a:pt x="330" y="1425"/>
                  </a:lnTo>
                  <a:lnTo>
                    <a:pt x="337" y="1443"/>
                  </a:lnTo>
                  <a:lnTo>
                    <a:pt x="336" y="1465"/>
                  </a:lnTo>
                  <a:lnTo>
                    <a:pt x="342" y="1475"/>
                  </a:lnTo>
                  <a:lnTo>
                    <a:pt x="364" y="1509"/>
                  </a:lnTo>
                  <a:lnTo>
                    <a:pt x="363" y="1585"/>
                  </a:lnTo>
                  <a:lnTo>
                    <a:pt x="369" y="1613"/>
                  </a:lnTo>
                  <a:lnTo>
                    <a:pt x="404" y="1667"/>
                  </a:lnTo>
                  <a:lnTo>
                    <a:pt x="544" y="1772"/>
                  </a:lnTo>
                  <a:lnTo>
                    <a:pt x="643" y="1833"/>
                  </a:lnTo>
                  <a:lnTo>
                    <a:pt x="671" y="1838"/>
                  </a:lnTo>
                  <a:lnTo>
                    <a:pt x="689" y="1827"/>
                  </a:lnTo>
                  <a:lnTo>
                    <a:pt x="711" y="1800"/>
                  </a:lnTo>
                  <a:lnTo>
                    <a:pt x="728" y="1788"/>
                  </a:lnTo>
                  <a:lnTo>
                    <a:pt x="770" y="1691"/>
                  </a:lnTo>
                  <a:lnTo>
                    <a:pt x="791" y="1662"/>
                  </a:lnTo>
                  <a:lnTo>
                    <a:pt x="806" y="1652"/>
                  </a:lnTo>
                  <a:lnTo>
                    <a:pt x="839" y="1662"/>
                  </a:lnTo>
                  <a:lnTo>
                    <a:pt x="847" y="1660"/>
                  </a:lnTo>
                  <a:lnTo>
                    <a:pt x="854" y="1645"/>
                  </a:lnTo>
                  <a:lnTo>
                    <a:pt x="863" y="1634"/>
                  </a:lnTo>
                  <a:lnTo>
                    <a:pt x="882" y="1641"/>
                  </a:lnTo>
                  <a:lnTo>
                    <a:pt x="898" y="1652"/>
                  </a:lnTo>
                  <a:lnTo>
                    <a:pt x="954" y="1660"/>
                  </a:lnTo>
                  <a:lnTo>
                    <a:pt x="968" y="1667"/>
                  </a:lnTo>
                  <a:lnTo>
                    <a:pt x="1006" y="1679"/>
                  </a:lnTo>
                  <a:lnTo>
                    <a:pt x="1023" y="1671"/>
                  </a:lnTo>
                  <a:lnTo>
                    <a:pt x="1067" y="1696"/>
                  </a:lnTo>
                  <a:lnTo>
                    <a:pt x="1076" y="1720"/>
                  </a:lnTo>
                  <a:lnTo>
                    <a:pt x="1085" y="1723"/>
                  </a:lnTo>
                  <a:lnTo>
                    <a:pt x="1089" y="1734"/>
                  </a:lnTo>
                  <a:lnTo>
                    <a:pt x="1096" y="1736"/>
                  </a:lnTo>
                  <a:lnTo>
                    <a:pt x="1116" y="1748"/>
                  </a:lnTo>
                  <a:lnTo>
                    <a:pt x="1141" y="1784"/>
                  </a:lnTo>
                  <a:lnTo>
                    <a:pt x="1181" y="1818"/>
                  </a:lnTo>
                  <a:lnTo>
                    <a:pt x="1203" y="1852"/>
                  </a:lnTo>
                  <a:lnTo>
                    <a:pt x="1206" y="1865"/>
                  </a:lnTo>
                  <a:lnTo>
                    <a:pt x="1270" y="2020"/>
                  </a:lnTo>
                  <a:lnTo>
                    <a:pt x="1279" y="2048"/>
                  </a:lnTo>
                  <a:lnTo>
                    <a:pt x="1348" y="2128"/>
                  </a:lnTo>
                  <a:lnTo>
                    <a:pt x="1354" y="2145"/>
                  </a:lnTo>
                  <a:lnTo>
                    <a:pt x="1401" y="2197"/>
                  </a:lnTo>
                  <a:lnTo>
                    <a:pt x="1415" y="2207"/>
                  </a:lnTo>
                  <a:lnTo>
                    <a:pt x="1435" y="2228"/>
                  </a:lnTo>
                  <a:lnTo>
                    <a:pt x="1441" y="2242"/>
                  </a:lnTo>
                  <a:lnTo>
                    <a:pt x="1436" y="2294"/>
                  </a:lnTo>
                  <a:lnTo>
                    <a:pt x="1451" y="2314"/>
                  </a:lnTo>
                  <a:lnTo>
                    <a:pt x="1457" y="2371"/>
                  </a:lnTo>
                  <a:lnTo>
                    <a:pt x="1473" y="2390"/>
                  </a:lnTo>
                  <a:lnTo>
                    <a:pt x="1521" y="2484"/>
                  </a:lnTo>
                  <a:lnTo>
                    <a:pt x="1527" y="2514"/>
                  </a:lnTo>
                  <a:lnTo>
                    <a:pt x="1560" y="2515"/>
                  </a:lnTo>
                  <a:lnTo>
                    <a:pt x="1600" y="2540"/>
                  </a:lnTo>
                  <a:lnTo>
                    <a:pt x="1645" y="2556"/>
                  </a:lnTo>
                  <a:lnTo>
                    <a:pt x="1713" y="2598"/>
                  </a:lnTo>
                  <a:lnTo>
                    <a:pt x="1808" y="2606"/>
                  </a:lnTo>
                  <a:lnTo>
                    <a:pt x="1824" y="2611"/>
                  </a:lnTo>
                  <a:lnTo>
                    <a:pt x="1874" y="2643"/>
                  </a:lnTo>
                  <a:lnTo>
                    <a:pt x="1901" y="2655"/>
                  </a:lnTo>
                  <a:lnTo>
                    <a:pt x="1925" y="2626"/>
                  </a:lnTo>
                  <a:lnTo>
                    <a:pt x="1946" y="2629"/>
                  </a:lnTo>
                  <a:lnTo>
                    <a:pt x="1950" y="2625"/>
                  </a:lnTo>
                  <a:lnTo>
                    <a:pt x="1950" y="2611"/>
                  </a:lnTo>
                  <a:lnTo>
                    <a:pt x="1931" y="2602"/>
                  </a:lnTo>
                  <a:lnTo>
                    <a:pt x="1934" y="2595"/>
                  </a:lnTo>
                  <a:lnTo>
                    <a:pt x="1913" y="2569"/>
                  </a:lnTo>
                  <a:lnTo>
                    <a:pt x="1883" y="2454"/>
                  </a:lnTo>
                  <a:lnTo>
                    <a:pt x="1867" y="2408"/>
                  </a:lnTo>
                  <a:lnTo>
                    <a:pt x="1891" y="2339"/>
                  </a:lnTo>
                  <a:lnTo>
                    <a:pt x="1888" y="2317"/>
                  </a:lnTo>
                  <a:lnTo>
                    <a:pt x="1880" y="2314"/>
                  </a:lnTo>
                  <a:lnTo>
                    <a:pt x="1874" y="2311"/>
                  </a:lnTo>
                  <a:lnTo>
                    <a:pt x="1872" y="2307"/>
                  </a:lnTo>
                  <a:lnTo>
                    <a:pt x="1872" y="2302"/>
                  </a:lnTo>
                  <a:lnTo>
                    <a:pt x="1877" y="2298"/>
                  </a:lnTo>
                  <a:lnTo>
                    <a:pt x="1906" y="2277"/>
                  </a:lnTo>
                  <a:lnTo>
                    <a:pt x="1926" y="2213"/>
                  </a:lnTo>
                  <a:lnTo>
                    <a:pt x="1911" y="2210"/>
                  </a:lnTo>
                  <a:lnTo>
                    <a:pt x="1904" y="2178"/>
                  </a:lnTo>
                  <a:lnTo>
                    <a:pt x="1920" y="2159"/>
                  </a:lnTo>
                  <a:lnTo>
                    <a:pt x="1941" y="2175"/>
                  </a:lnTo>
                  <a:lnTo>
                    <a:pt x="1975" y="2151"/>
                  </a:lnTo>
                  <a:lnTo>
                    <a:pt x="1983" y="2116"/>
                  </a:lnTo>
                  <a:lnTo>
                    <a:pt x="1967" y="2104"/>
                  </a:lnTo>
                  <a:lnTo>
                    <a:pt x="1975" y="2089"/>
                  </a:lnTo>
                  <a:lnTo>
                    <a:pt x="1983" y="2090"/>
                  </a:lnTo>
                  <a:lnTo>
                    <a:pt x="1994" y="2094"/>
                  </a:lnTo>
                  <a:lnTo>
                    <a:pt x="2001" y="2086"/>
                  </a:lnTo>
                  <a:lnTo>
                    <a:pt x="2011" y="2090"/>
                  </a:lnTo>
                  <a:lnTo>
                    <a:pt x="2024" y="2090"/>
                  </a:lnTo>
                  <a:lnTo>
                    <a:pt x="2032" y="2086"/>
                  </a:lnTo>
                  <a:lnTo>
                    <a:pt x="2033" y="2080"/>
                  </a:lnTo>
                  <a:lnTo>
                    <a:pt x="2033" y="2053"/>
                  </a:lnTo>
                  <a:lnTo>
                    <a:pt x="2039" y="2044"/>
                  </a:lnTo>
                  <a:lnTo>
                    <a:pt x="2047" y="2042"/>
                  </a:lnTo>
                  <a:lnTo>
                    <a:pt x="2052" y="2046"/>
                  </a:lnTo>
                  <a:lnTo>
                    <a:pt x="2061" y="2048"/>
                  </a:lnTo>
                  <a:lnTo>
                    <a:pt x="2112" y="2037"/>
                  </a:lnTo>
                  <a:lnTo>
                    <a:pt x="2119" y="2031"/>
                  </a:lnTo>
                  <a:lnTo>
                    <a:pt x="2120" y="2024"/>
                  </a:lnTo>
                  <a:lnTo>
                    <a:pt x="2116" y="2020"/>
                  </a:lnTo>
                  <a:lnTo>
                    <a:pt x="2088" y="2003"/>
                  </a:lnTo>
                  <a:lnTo>
                    <a:pt x="2088" y="1991"/>
                  </a:lnTo>
                  <a:lnTo>
                    <a:pt x="2139" y="1977"/>
                  </a:lnTo>
                  <a:lnTo>
                    <a:pt x="2146" y="1969"/>
                  </a:lnTo>
                  <a:lnTo>
                    <a:pt x="2161" y="1963"/>
                  </a:lnTo>
                  <a:lnTo>
                    <a:pt x="2163" y="1969"/>
                  </a:lnTo>
                  <a:lnTo>
                    <a:pt x="2157" y="1975"/>
                  </a:lnTo>
                  <a:lnTo>
                    <a:pt x="2164" y="1986"/>
                  </a:lnTo>
                  <a:lnTo>
                    <a:pt x="2171" y="1986"/>
                  </a:lnTo>
                  <a:lnTo>
                    <a:pt x="2181" y="1980"/>
                  </a:lnTo>
                  <a:lnTo>
                    <a:pt x="2256" y="1957"/>
                  </a:lnTo>
                  <a:lnTo>
                    <a:pt x="2381" y="1875"/>
                  </a:lnTo>
                  <a:lnTo>
                    <a:pt x="2385" y="1845"/>
                  </a:lnTo>
                  <a:lnTo>
                    <a:pt x="2445" y="1796"/>
                  </a:lnTo>
                  <a:lnTo>
                    <a:pt x="2447" y="1788"/>
                  </a:lnTo>
                  <a:lnTo>
                    <a:pt x="2423" y="1754"/>
                  </a:lnTo>
                  <a:lnTo>
                    <a:pt x="2427" y="1726"/>
                  </a:lnTo>
                  <a:lnTo>
                    <a:pt x="2465" y="1709"/>
                  </a:lnTo>
                  <a:lnTo>
                    <a:pt x="2473" y="1710"/>
                  </a:lnTo>
                  <a:lnTo>
                    <a:pt x="2467" y="1740"/>
                  </a:lnTo>
                  <a:lnTo>
                    <a:pt x="2472" y="1750"/>
                  </a:lnTo>
                  <a:lnTo>
                    <a:pt x="2517" y="1744"/>
                  </a:lnTo>
                  <a:lnTo>
                    <a:pt x="2523" y="1756"/>
                  </a:lnTo>
                  <a:lnTo>
                    <a:pt x="2612" y="1717"/>
                  </a:lnTo>
                  <a:lnTo>
                    <a:pt x="2664" y="1713"/>
                  </a:lnTo>
                  <a:lnTo>
                    <a:pt x="2667" y="1712"/>
                  </a:lnTo>
                  <a:lnTo>
                    <a:pt x="2662" y="1706"/>
                  </a:lnTo>
                  <a:lnTo>
                    <a:pt x="2654" y="1696"/>
                  </a:lnTo>
                  <a:lnTo>
                    <a:pt x="2648" y="1680"/>
                  </a:lnTo>
                  <a:lnTo>
                    <a:pt x="2655" y="1673"/>
                  </a:lnTo>
                  <a:lnTo>
                    <a:pt x="2661" y="1658"/>
                  </a:lnTo>
                  <a:lnTo>
                    <a:pt x="2676" y="1640"/>
                  </a:lnTo>
                  <a:lnTo>
                    <a:pt x="2694" y="1585"/>
                  </a:lnTo>
                  <a:lnTo>
                    <a:pt x="2682" y="1565"/>
                  </a:lnTo>
                  <a:lnTo>
                    <a:pt x="2682" y="1547"/>
                  </a:lnTo>
                  <a:lnTo>
                    <a:pt x="2685" y="1536"/>
                  </a:lnTo>
                  <a:lnTo>
                    <a:pt x="2683" y="1521"/>
                  </a:lnTo>
                  <a:lnTo>
                    <a:pt x="2690" y="1492"/>
                  </a:lnTo>
                  <a:lnTo>
                    <a:pt x="2706" y="1478"/>
                  </a:lnTo>
                  <a:lnTo>
                    <a:pt x="2714" y="1454"/>
                  </a:lnTo>
                  <a:lnTo>
                    <a:pt x="2722" y="1410"/>
                  </a:lnTo>
                  <a:lnTo>
                    <a:pt x="2722" y="1384"/>
                  </a:lnTo>
                  <a:lnTo>
                    <a:pt x="2714" y="1346"/>
                  </a:lnTo>
                  <a:lnTo>
                    <a:pt x="2699" y="1320"/>
                  </a:lnTo>
                  <a:lnTo>
                    <a:pt x="2692" y="1314"/>
                  </a:lnTo>
                  <a:lnTo>
                    <a:pt x="2693" y="1299"/>
                  </a:lnTo>
                  <a:lnTo>
                    <a:pt x="2686" y="1288"/>
                  </a:lnTo>
                  <a:lnTo>
                    <a:pt x="2676" y="1266"/>
                  </a:lnTo>
                  <a:lnTo>
                    <a:pt x="2661" y="1256"/>
                  </a:lnTo>
                  <a:lnTo>
                    <a:pt x="2657" y="1247"/>
                  </a:lnTo>
                  <a:lnTo>
                    <a:pt x="2667" y="1223"/>
                  </a:lnTo>
                  <a:lnTo>
                    <a:pt x="2648" y="1185"/>
                  </a:lnTo>
                  <a:lnTo>
                    <a:pt x="2618" y="1159"/>
                  </a:lnTo>
                  <a:lnTo>
                    <a:pt x="2610" y="1143"/>
                  </a:lnTo>
                  <a:lnTo>
                    <a:pt x="2604" y="898"/>
                  </a:lnTo>
                  <a:lnTo>
                    <a:pt x="2603" y="767"/>
                  </a:lnTo>
                  <a:lnTo>
                    <a:pt x="2572" y="761"/>
                  </a:lnTo>
                  <a:lnTo>
                    <a:pt x="2547" y="772"/>
                  </a:lnTo>
                  <a:lnTo>
                    <a:pt x="2538" y="769"/>
                  </a:lnTo>
                  <a:lnTo>
                    <a:pt x="2508" y="74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0"/>
            <p:cNvSpPr>
              <a:spLocks noChangeAspect="1"/>
            </p:cNvSpPr>
            <p:nvPr/>
          </p:nvSpPr>
          <p:spPr bwMode="auto">
            <a:xfrm>
              <a:off x="4570413" y="1789113"/>
              <a:ext cx="1077912" cy="1220787"/>
            </a:xfrm>
            <a:custGeom>
              <a:avLst/>
              <a:gdLst>
                <a:gd name="T0" fmla="*/ 2147483647 w 1279"/>
                <a:gd name="T1" fmla="*/ 2147483647 h 1439"/>
                <a:gd name="T2" fmla="*/ 2147483647 w 1279"/>
                <a:gd name="T3" fmla="*/ 2147483647 h 1439"/>
                <a:gd name="T4" fmla="*/ 2147483647 w 1279"/>
                <a:gd name="T5" fmla="*/ 2147483647 h 1439"/>
                <a:gd name="T6" fmla="*/ 2147483647 w 1279"/>
                <a:gd name="T7" fmla="*/ 2147483647 h 1439"/>
                <a:gd name="T8" fmla="*/ 2147483647 w 1279"/>
                <a:gd name="T9" fmla="*/ 2147483647 h 1439"/>
                <a:gd name="T10" fmla="*/ 2147483647 w 1279"/>
                <a:gd name="T11" fmla="*/ 2147483647 h 1439"/>
                <a:gd name="T12" fmla="*/ 2147483647 w 1279"/>
                <a:gd name="T13" fmla="*/ 2147483647 h 1439"/>
                <a:gd name="T14" fmla="*/ 2147483647 w 1279"/>
                <a:gd name="T15" fmla="*/ 2147483647 h 1439"/>
                <a:gd name="T16" fmla="*/ 2147483647 w 1279"/>
                <a:gd name="T17" fmla="*/ 2147483647 h 1439"/>
                <a:gd name="T18" fmla="*/ 2147483647 w 1279"/>
                <a:gd name="T19" fmla="*/ 2147483647 h 1439"/>
                <a:gd name="T20" fmla="*/ 0 w 1279"/>
                <a:gd name="T21" fmla="*/ 2147483647 h 1439"/>
                <a:gd name="T22" fmla="*/ 2147483647 w 1279"/>
                <a:gd name="T23" fmla="*/ 2147483647 h 1439"/>
                <a:gd name="T24" fmla="*/ 2147483647 w 1279"/>
                <a:gd name="T25" fmla="*/ 2147483647 h 1439"/>
                <a:gd name="T26" fmla="*/ 2147483647 w 1279"/>
                <a:gd name="T27" fmla="*/ 2147483647 h 1439"/>
                <a:gd name="T28" fmla="*/ 2147483647 w 1279"/>
                <a:gd name="T29" fmla="*/ 2147483647 h 1439"/>
                <a:gd name="T30" fmla="*/ 2147483647 w 1279"/>
                <a:gd name="T31" fmla="*/ 2147483647 h 1439"/>
                <a:gd name="T32" fmla="*/ 2147483647 w 1279"/>
                <a:gd name="T33" fmla="*/ 2147483647 h 1439"/>
                <a:gd name="T34" fmla="*/ 2147483647 w 1279"/>
                <a:gd name="T35" fmla="*/ 2147483647 h 1439"/>
                <a:gd name="T36" fmla="*/ 2147483647 w 1279"/>
                <a:gd name="T37" fmla="*/ 2147483647 h 1439"/>
                <a:gd name="T38" fmla="*/ 2147483647 w 1279"/>
                <a:gd name="T39" fmla="*/ 2147483647 h 1439"/>
                <a:gd name="T40" fmla="*/ 2147483647 w 1279"/>
                <a:gd name="T41" fmla="*/ 2147483647 h 1439"/>
                <a:gd name="T42" fmla="*/ 2147483647 w 1279"/>
                <a:gd name="T43" fmla="*/ 2147483647 h 1439"/>
                <a:gd name="T44" fmla="*/ 2147483647 w 1279"/>
                <a:gd name="T45" fmla="*/ 2147483647 h 1439"/>
                <a:gd name="T46" fmla="*/ 2147483647 w 1279"/>
                <a:gd name="T47" fmla="*/ 2147483647 h 1439"/>
                <a:gd name="T48" fmla="*/ 2147483647 w 1279"/>
                <a:gd name="T49" fmla="*/ 2147483647 h 1439"/>
                <a:gd name="T50" fmla="*/ 2147483647 w 1279"/>
                <a:gd name="T51" fmla="*/ 2147483647 h 1439"/>
                <a:gd name="T52" fmla="*/ 2147483647 w 1279"/>
                <a:gd name="T53" fmla="*/ 2147483647 h 1439"/>
                <a:gd name="T54" fmla="*/ 2147483647 w 1279"/>
                <a:gd name="T55" fmla="*/ 2147483647 h 1439"/>
                <a:gd name="T56" fmla="*/ 2147483647 w 1279"/>
                <a:gd name="T57" fmla="*/ 2147483647 h 1439"/>
                <a:gd name="T58" fmla="*/ 2147483647 w 1279"/>
                <a:gd name="T59" fmla="*/ 2147483647 h 1439"/>
                <a:gd name="T60" fmla="*/ 2147483647 w 1279"/>
                <a:gd name="T61" fmla="*/ 2147483647 h 1439"/>
                <a:gd name="T62" fmla="*/ 2147483647 w 1279"/>
                <a:gd name="T63" fmla="*/ 2147483647 h 1439"/>
                <a:gd name="T64" fmla="*/ 2147483647 w 1279"/>
                <a:gd name="T65" fmla="*/ 2147483647 h 1439"/>
                <a:gd name="T66" fmla="*/ 2147483647 w 1279"/>
                <a:gd name="T67" fmla="*/ 2147483647 h 1439"/>
                <a:gd name="T68" fmla="*/ 2147483647 w 1279"/>
                <a:gd name="T69" fmla="*/ 2147483647 h 1439"/>
                <a:gd name="T70" fmla="*/ 2147483647 w 1279"/>
                <a:gd name="T71" fmla="*/ 2147483647 h 1439"/>
                <a:gd name="T72" fmla="*/ 2147483647 w 1279"/>
                <a:gd name="T73" fmla="*/ 2147483647 h 1439"/>
                <a:gd name="T74" fmla="*/ 2147483647 w 1279"/>
                <a:gd name="T75" fmla="*/ 2147483647 h 1439"/>
                <a:gd name="T76" fmla="*/ 2147483647 w 1279"/>
                <a:gd name="T77" fmla="*/ 2147483647 h 1439"/>
                <a:gd name="T78" fmla="*/ 2147483647 w 1279"/>
                <a:gd name="T79" fmla="*/ 2147483647 h 1439"/>
                <a:gd name="T80" fmla="*/ 2147483647 w 1279"/>
                <a:gd name="T81" fmla="*/ 2147483647 h 1439"/>
                <a:gd name="T82" fmla="*/ 2147483647 w 1279"/>
                <a:gd name="T83" fmla="*/ 2147483647 h 1439"/>
                <a:gd name="T84" fmla="*/ 2147483647 w 1279"/>
                <a:gd name="T85" fmla="*/ 2147483647 h 1439"/>
                <a:gd name="T86" fmla="*/ 2147483647 w 1279"/>
                <a:gd name="T87" fmla="*/ 2147483647 h 1439"/>
                <a:gd name="T88" fmla="*/ 2147483647 w 1279"/>
                <a:gd name="T89" fmla="*/ 2147483647 h 1439"/>
                <a:gd name="T90" fmla="*/ 2147483647 w 1279"/>
                <a:gd name="T91" fmla="*/ 2147483647 h 1439"/>
                <a:gd name="T92" fmla="*/ 2147483647 w 1279"/>
                <a:gd name="T93" fmla="*/ 2147483647 h 1439"/>
                <a:gd name="T94" fmla="*/ 2147483647 w 1279"/>
                <a:gd name="T95" fmla="*/ 2147483647 h 1439"/>
                <a:gd name="T96" fmla="*/ 2147483647 w 1279"/>
                <a:gd name="T97" fmla="*/ 2147483647 h 1439"/>
                <a:gd name="T98" fmla="*/ 2147483647 w 1279"/>
                <a:gd name="T99" fmla="*/ 2147483647 h 1439"/>
                <a:gd name="T100" fmla="*/ 2147483647 w 1279"/>
                <a:gd name="T101" fmla="*/ 2147483647 h 1439"/>
                <a:gd name="T102" fmla="*/ 2147483647 w 1279"/>
                <a:gd name="T103" fmla="*/ 2147483647 h 1439"/>
                <a:gd name="T104" fmla="*/ 2147483647 w 1279"/>
                <a:gd name="T105" fmla="*/ 2147483647 h 14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79"/>
                <a:gd name="T160" fmla="*/ 0 h 1439"/>
                <a:gd name="T161" fmla="*/ 1279 w 1279"/>
                <a:gd name="T162" fmla="*/ 1439 h 14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79" h="1439">
                  <a:moveTo>
                    <a:pt x="123" y="1439"/>
                  </a:moveTo>
                  <a:lnTo>
                    <a:pt x="123" y="991"/>
                  </a:lnTo>
                  <a:lnTo>
                    <a:pt x="61" y="935"/>
                  </a:lnTo>
                  <a:lnTo>
                    <a:pt x="59" y="912"/>
                  </a:lnTo>
                  <a:lnTo>
                    <a:pt x="90" y="879"/>
                  </a:lnTo>
                  <a:lnTo>
                    <a:pt x="101" y="856"/>
                  </a:lnTo>
                  <a:lnTo>
                    <a:pt x="100" y="836"/>
                  </a:lnTo>
                  <a:lnTo>
                    <a:pt x="98" y="798"/>
                  </a:lnTo>
                  <a:lnTo>
                    <a:pt x="103" y="766"/>
                  </a:lnTo>
                  <a:lnTo>
                    <a:pt x="74" y="677"/>
                  </a:lnTo>
                  <a:lnTo>
                    <a:pt x="69" y="659"/>
                  </a:lnTo>
                  <a:lnTo>
                    <a:pt x="69" y="615"/>
                  </a:lnTo>
                  <a:lnTo>
                    <a:pt x="63" y="590"/>
                  </a:lnTo>
                  <a:lnTo>
                    <a:pt x="60" y="468"/>
                  </a:lnTo>
                  <a:lnTo>
                    <a:pt x="46" y="397"/>
                  </a:lnTo>
                  <a:lnTo>
                    <a:pt x="25" y="375"/>
                  </a:lnTo>
                  <a:lnTo>
                    <a:pt x="10" y="296"/>
                  </a:lnTo>
                  <a:lnTo>
                    <a:pt x="7" y="227"/>
                  </a:lnTo>
                  <a:lnTo>
                    <a:pt x="13" y="186"/>
                  </a:lnTo>
                  <a:lnTo>
                    <a:pt x="20" y="168"/>
                  </a:lnTo>
                  <a:lnTo>
                    <a:pt x="1" y="110"/>
                  </a:lnTo>
                  <a:lnTo>
                    <a:pt x="0" y="91"/>
                  </a:lnTo>
                  <a:lnTo>
                    <a:pt x="332" y="91"/>
                  </a:lnTo>
                  <a:lnTo>
                    <a:pt x="333" y="35"/>
                  </a:lnTo>
                  <a:lnTo>
                    <a:pt x="338" y="0"/>
                  </a:lnTo>
                  <a:lnTo>
                    <a:pt x="364" y="1"/>
                  </a:lnTo>
                  <a:lnTo>
                    <a:pt x="398" y="15"/>
                  </a:lnTo>
                  <a:lnTo>
                    <a:pt x="400" y="69"/>
                  </a:lnTo>
                  <a:lnTo>
                    <a:pt x="411" y="105"/>
                  </a:lnTo>
                  <a:lnTo>
                    <a:pt x="408" y="138"/>
                  </a:lnTo>
                  <a:lnTo>
                    <a:pt x="444" y="165"/>
                  </a:lnTo>
                  <a:lnTo>
                    <a:pt x="458" y="160"/>
                  </a:lnTo>
                  <a:lnTo>
                    <a:pt x="483" y="165"/>
                  </a:lnTo>
                  <a:lnTo>
                    <a:pt x="497" y="178"/>
                  </a:lnTo>
                  <a:lnTo>
                    <a:pt x="523" y="175"/>
                  </a:lnTo>
                  <a:lnTo>
                    <a:pt x="554" y="179"/>
                  </a:lnTo>
                  <a:lnTo>
                    <a:pt x="561" y="193"/>
                  </a:lnTo>
                  <a:lnTo>
                    <a:pt x="561" y="201"/>
                  </a:lnTo>
                  <a:lnTo>
                    <a:pt x="610" y="198"/>
                  </a:lnTo>
                  <a:lnTo>
                    <a:pt x="626" y="181"/>
                  </a:lnTo>
                  <a:lnTo>
                    <a:pt x="696" y="175"/>
                  </a:lnTo>
                  <a:lnTo>
                    <a:pt x="741" y="191"/>
                  </a:lnTo>
                  <a:lnTo>
                    <a:pt x="752" y="191"/>
                  </a:lnTo>
                  <a:lnTo>
                    <a:pt x="747" y="203"/>
                  </a:lnTo>
                  <a:lnTo>
                    <a:pt x="761" y="214"/>
                  </a:lnTo>
                  <a:lnTo>
                    <a:pt x="767" y="213"/>
                  </a:lnTo>
                  <a:lnTo>
                    <a:pt x="776" y="221"/>
                  </a:lnTo>
                  <a:lnTo>
                    <a:pt x="785" y="254"/>
                  </a:lnTo>
                  <a:lnTo>
                    <a:pt x="802" y="263"/>
                  </a:lnTo>
                  <a:lnTo>
                    <a:pt x="820" y="240"/>
                  </a:lnTo>
                  <a:lnTo>
                    <a:pt x="831" y="233"/>
                  </a:lnTo>
                  <a:lnTo>
                    <a:pt x="849" y="240"/>
                  </a:lnTo>
                  <a:lnTo>
                    <a:pt x="862" y="262"/>
                  </a:lnTo>
                  <a:lnTo>
                    <a:pt x="899" y="271"/>
                  </a:lnTo>
                  <a:lnTo>
                    <a:pt x="910" y="286"/>
                  </a:lnTo>
                  <a:lnTo>
                    <a:pt x="928" y="300"/>
                  </a:lnTo>
                  <a:lnTo>
                    <a:pt x="953" y="302"/>
                  </a:lnTo>
                  <a:lnTo>
                    <a:pt x="978" y="295"/>
                  </a:lnTo>
                  <a:lnTo>
                    <a:pt x="1042" y="251"/>
                  </a:lnTo>
                  <a:lnTo>
                    <a:pt x="1051" y="258"/>
                  </a:lnTo>
                  <a:lnTo>
                    <a:pt x="1068" y="278"/>
                  </a:lnTo>
                  <a:lnTo>
                    <a:pt x="1163" y="277"/>
                  </a:lnTo>
                  <a:lnTo>
                    <a:pt x="1179" y="279"/>
                  </a:lnTo>
                  <a:lnTo>
                    <a:pt x="1193" y="286"/>
                  </a:lnTo>
                  <a:lnTo>
                    <a:pt x="1216" y="306"/>
                  </a:lnTo>
                  <a:lnTo>
                    <a:pt x="1235" y="295"/>
                  </a:lnTo>
                  <a:lnTo>
                    <a:pt x="1279" y="293"/>
                  </a:lnTo>
                  <a:lnTo>
                    <a:pt x="1255" y="316"/>
                  </a:lnTo>
                  <a:lnTo>
                    <a:pt x="1197" y="347"/>
                  </a:lnTo>
                  <a:lnTo>
                    <a:pt x="1167" y="357"/>
                  </a:lnTo>
                  <a:lnTo>
                    <a:pt x="1145" y="367"/>
                  </a:lnTo>
                  <a:lnTo>
                    <a:pt x="1120" y="390"/>
                  </a:lnTo>
                  <a:lnTo>
                    <a:pt x="1072" y="413"/>
                  </a:lnTo>
                  <a:lnTo>
                    <a:pt x="1050" y="429"/>
                  </a:lnTo>
                  <a:lnTo>
                    <a:pt x="969" y="518"/>
                  </a:lnTo>
                  <a:lnTo>
                    <a:pt x="852" y="624"/>
                  </a:lnTo>
                  <a:lnTo>
                    <a:pt x="841" y="642"/>
                  </a:lnTo>
                  <a:lnTo>
                    <a:pt x="829" y="651"/>
                  </a:lnTo>
                  <a:lnTo>
                    <a:pt x="833" y="784"/>
                  </a:lnTo>
                  <a:lnTo>
                    <a:pt x="820" y="800"/>
                  </a:lnTo>
                  <a:lnTo>
                    <a:pt x="803" y="807"/>
                  </a:lnTo>
                  <a:lnTo>
                    <a:pt x="754" y="846"/>
                  </a:lnTo>
                  <a:lnTo>
                    <a:pt x="752" y="869"/>
                  </a:lnTo>
                  <a:lnTo>
                    <a:pt x="746" y="874"/>
                  </a:lnTo>
                  <a:lnTo>
                    <a:pt x="733" y="912"/>
                  </a:lnTo>
                  <a:lnTo>
                    <a:pt x="759" y="925"/>
                  </a:lnTo>
                  <a:lnTo>
                    <a:pt x="776" y="955"/>
                  </a:lnTo>
                  <a:lnTo>
                    <a:pt x="761" y="983"/>
                  </a:lnTo>
                  <a:lnTo>
                    <a:pt x="765" y="1007"/>
                  </a:lnTo>
                  <a:lnTo>
                    <a:pt x="759" y="1050"/>
                  </a:lnTo>
                  <a:lnTo>
                    <a:pt x="759" y="1113"/>
                  </a:lnTo>
                  <a:lnTo>
                    <a:pt x="769" y="1127"/>
                  </a:lnTo>
                  <a:lnTo>
                    <a:pt x="788" y="1142"/>
                  </a:lnTo>
                  <a:lnTo>
                    <a:pt x="794" y="1152"/>
                  </a:lnTo>
                  <a:lnTo>
                    <a:pt x="837" y="1159"/>
                  </a:lnTo>
                  <a:lnTo>
                    <a:pt x="845" y="1164"/>
                  </a:lnTo>
                  <a:lnTo>
                    <a:pt x="848" y="1177"/>
                  </a:lnTo>
                  <a:lnTo>
                    <a:pt x="859" y="1184"/>
                  </a:lnTo>
                  <a:lnTo>
                    <a:pt x="912" y="1209"/>
                  </a:lnTo>
                  <a:lnTo>
                    <a:pt x="931" y="1246"/>
                  </a:lnTo>
                  <a:lnTo>
                    <a:pt x="979" y="1281"/>
                  </a:lnTo>
                  <a:lnTo>
                    <a:pt x="1035" y="1321"/>
                  </a:lnTo>
                  <a:lnTo>
                    <a:pt x="1041" y="1334"/>
                  </a:lnTo>
                  <a:lnTo>
                    <a:pt x="1041" y="1364"/>
                  </a:lnTo>
                  <a:lnTo>
                    <a:pt x="1045" y="1410"/>
                  </a:lnTo>
                  <a:lnTo>
                    <a:pt x="123" y="14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2"/>
            <p:cNvSpPr>
              <a:spLocks noChangeAspect="1"/>
            </p:cNvSpPr>
            <p:nvPr/>
          </p:nvSpPr>
          <p:spPr bwMode="auto">
            <a:xfrm>
              <a:off x="4778375" y="3594100"/>
              <a:ext cx="1096963" cy="957263"/>
            </a:xfrm>
            <a:custGeom>
              <a:avLst/>
              <a:gdLst>
                <a:gd name="T0" fmla="*/ 2147483647 w 1303"/>
                <a:gd name="T1" fmla="*/ 2147483647 h 1126"/>
                <a:gd name="T2" fmla="*/ 2147483647 w 1303"/>
                <a:gd name="T3" fmla="*/ 2147483647 h 1126"/>
                <a:gd name="T4" fmla="*/ 2147483647 w 1303"/>
                <a:gd name="T5" fmla="*/ 2147483647 h 1126"/>
                <a:gd name="T6" fmla="*/ 2147483647 w 1303"/>
                <a:gd name="T7" fmla="*/ 2147483647 h 1126"/>
                <a:gd name="T8" fmla="*/ 2147483647 w 1303"/>
                <a:gd name="T9" fmla="*/ 2147483647 h 1126"/>
                <a:gd name="T10" fmla="*/ 2147483647 w 1303"/>
                <a:gd name="T11" fmla="*/ 2147483647 h 1126"/>
                <a:gd name="T12" fmla="*/ 2147483647 w 1303"/>
                <a:gd name="T13" fmla="*/ 2147483647 h 1126"/>
                <a:gd name="T14" fmla="*/ 2147483647 w 1303"/>
                <a:gd name="T15" fmla="*/ 2147483647 h 1126"/>
                <a:gd name="T16" fmla="*/ 2147483647 w 1303"/>
                <a:gd name="T17" fmla="*/ 2147483647 h 1126"/>
                <a:gd name="T18" fmla="*/ 2147483647 w 1303"/>
                <a:gd name="T19" fmla="*/ 2147483647 h 1126"/>
                <a:gd name="T20" fmla="*/ 2147483647 w 1303"/>
                <a:gd name="T21" fmla="*/ 2147483647 h 1126"/>
                <a:gd name="T22" fmla="*/ 2147483647 w 1303"/>
                <a:gd name="T23" fmla="*/ 2147483647 h 1126"/>
                <a:gd name="T24" fmla="*/ 2147483647 w 1303"/>
                <a:gd name="T25" fmla="*/ 2147483647 h 1126"/>
                <a:gd name="T26" fmla="*/ 2147483647 w 1303"/>
                <a:gd name="T27" fmla="*/ 2147483647 h 1126"/>
                <a:gd name="T28" fmla="*/ 2147483647 w 1303"/>
                <a:gd name="T29" fmla="*/ 2147483647 h 1126"/>
                <a:gd name="T30" fmla="*/ 2147483647 w 1303"/>
                <a:gd name="T31" fmla="*/ 2147483647 h 1126"/>
                <a:gd name="T32" fmla="*/ 2147483647 w 1303"/>
                <a:gd name="T33" fmla="*/ 2147483647 h 1126"/>
                <a:gd name="T34" fmla="*/ 2147483647 w 1303"/>
                <a:gd name="T35" fmla="*/ 2147483647 h 1126"/>
                <a:gd name="T36" fmla="*/ 2147483647 w 1303"/>
                <a:gd name="T37" fmla="*/ 2147483647 h 1126"/>
                <a:gd name="T38" fmla="*/ 2147483647 w 1303"/>
                <a:gd name="T39" fmla="*/ 2147483647 h 1126"/>
                <a:gd name="T40" fmla="*/ 2147483647 w 1303"/>
                <a:gd name="T41" fmla="*/ 2147483647 h 1126"/>
                <a:gd name="T42" fmla="*/ 2147483647 w 1303"/>
                <a:gd name="T43" fmla="*/ 2147483647 h 1126"/>
                <a:gd name="T44" fmla="*/ 2147483647 w 1303"/>
                <a:gd name="T45" fmla="*/ 2147483647 h 1126"/>
                <a:gd name="T46" fmla="*/ 2147483647 w 1303"/>
                <a:gd name="T47" fmla="*/ 2147483647 h 1126"/>
                <a:gd name="T48" fmla="*/ 2147483647 w 1303"/>
                <a:gd name="T49" fmla="*/ 2147483647 h 1126"/>
                <a:gd name="T50" fmla="*/ 2147483647 w 1303"/>
                <a:gd name="T51" fmla="*/ 2147483647 h 1126"/>
                <a:gd name="T52" fmla="*/ 2147483647 w 1303"/>
                <a:gd name="T53" fmla="*/ 2147483647 h 1126"/>
                <a:gd name="T54" fmla="*/ 2147483647 w 1303"/>
                <a:gd name="T55" fmla="*/ 2147483647 h 1126"/>
                <a:gd name="T56" fmla="*/ 0 w 1303"/>
                <a:gd name="T57" fmla="*/ 2147483647 h 1126"/>
                <a:gd name="T58" fmla="*/ 2147483647 w 1303"/>
                <a:gd name="T59" fmla="*/ 2147483647 h 1126"/>
                <a:gd name="T60" fmla="*/ 2147483647 w 1303"/>
                <a:gd name="T61" fmla="*/ 2147483647 h 1126"/>
                <a:gd name="T62" fmla="*/ 2147483647 w 1303"/>
                <a:gd name="T63" fmla="*/ 2147483647 h 1126"/>
                <a:gd name="T64" fmla="*/ 2147483647 w 1303"/>
                <a:gd name="T65" fmla="*/ 2147483647 h 1126"/>
                <a:gd name="T66" fmla="*/ 2147483647 w 1303"/>
                <a:gd name="T67" fmla="*/ 2147483647 h 1126"/>
                <a:gd name="T68" fmla="*/ 2147483647 w 1303"/>
                <a:gd name="T69" fmla="*/ 2147483647 h 1126"/>
                <a:gd name="T70" fmla="*/ 2147483647 w 1303"/>
                <a:gd name="T71" fmla="*/ 2147483647 h 1126"/>
                <a:gd name="T72" fmla="*/ 2147483647 w 1303"/>
                <a:gd name="T73" fmla="*/ 2147483647 h 1126"/>
                <a:gd name="T74" fmla="*/ 2147483647 w 1303"/>
                <a:gd name="T75" fmla="*/ 2147483647 h 1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3"/>
                <a:gd name="T115" fmla="*/ 0 h 1126"/>
                <a:gd name="T116" fmla="*/ 1303 w 1303"/>
                <a:gd name="T117" fmla="*/ 1126 h 11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3" h="1126">
                  <a:moveTo>
                    <a:pt x="225" y="1036"/>
                  </a:moveTo>
                  <a:lnTo>
                    <a:pt x="1097" y="997"/>
                  </a:lnTo>
                  <a:lnTo>
                    <a:pt x="1092" y="1008"/>
                  </a:lnTo>
                  <a:lnTo>
                    <a:pt x="1111" y="1020"/>
                  </a:lnTo>
                  <a:lnTo>
                    <a:pt x="1119" y="1043"/>
                  </a:lnTo>
                  <a:lnTo>
                    <a:pt x="1114" y="1060"/>
                  </a:lnTo>
                  <a:lnTo>
                    <a:pt x="1089" y="1081"/>
                  </a:lnTo>
                  <a:lnTo>
                    <a:pt x="1065" y="1109"/>
                  </a:lnTo>
                  <a:lnTo>
                    <a:pt x="1062" y="1126"/>
                  </a:lnTo>
                  <a:lnTo>
                    <a:pt x="1194" y="1117"/>
                  </a:lnTo>
                  <a:lnTo>
                    <a:pt x="1204" y="1081"/>
                  </a:lnTo>
                  <a:lnTo>
                    <a:pt x="1201" y="1067"/>
                  </a:lnTo>
                  <a:lnTo>
                    <a:pt x="1211" y="1026"/>
                  </a:lnTo>
                  <a:lnTo>
                    <a:pt x="1225" y="991"/>
                  </a:lnTo>
                  <a:lnTo>
                    <a:pt x="1236" y="970"/>
                  </a:lnTo>
                  <a:lnTo>
                    <a:pt x="1263" y="962"/>
                  </a:lnTo>
                  <a:lnTo>
                    <a:pt x="1272" y="965"/>
                  </a:lnTo>
                  <a:lnTo>
                    <a:pt x="1284" y="960"/>
                  </a:lnTo>
                  <a:lnTo>
                    <a:pt x="1303" y="898"/>
                  </a:lnTo>
                  <a:lnTo>
                    <a:pt x="1297" y="874"/>
                  </a:lnTo>
                  <a:lnTo>
                    <a:pt x="1285" y="867"/>
                  </a:lnTo>
                  <a:lnTo>
                    <a:pt x="1279" y="864"/>
                  </a:lnTo>
                  <a:lnTo>
                    <a:pt x="1277" y="859"/>
                  </a:lnTo>
                  <a:lnTo>
                    <a:pt x="1272" y="853"/>
                  </a:lnTo>
                  <a:lnTo>
                    <a:pt x="1258" y="853"/>
                  </a:lnTo>
                  <a:lnTo>
                    <a:pt x="1257" y="864"/>
                  </a:lnTo>
                  <a:lnTo>
                    <a:pt x="1250" y="867"/>
                  </a:lnTo>
                  <a:lnTo>
                    <a:pt x="1209" y="801"/>
                  </a:lnTo>
                  <a:lnTo>
                    <a:pt x="1211" y="791"/>
                  </a:lnTo>
                  <a:lnTo>
                    <a:pt x="1225" y="776"/>
                  </a:lnTo>
                  <a:lnTo>
                    <a:pt x="1227" y="767"/>
                  </a:lnTo>
                  <a:lnTo>
                    <a:pt x="1209" y="743"/>
                  </a:lnTo>
                  <a:lnTo>
                    <a:pt x="1197" y="702"/>
                  </a:lnTo>
                  <a:lnTo>
                    <a:pt x="1144" y="654"/>
                  </a:lnTo>
                  <a:lnTo>
                    <a:pt x="1117" y="644"/>
                  </a:lnTo>
                  <a:lnTo>
                    <a:pt x="1062" y="611"/>
                  </a:lnTo>
                  <a:lnTo>
                    <a:pt x="1030" y="580"/>
                  </a:lnTo>
                  <a:lnTo>
                    <a:pt x="1016" y="552"/>
                  </a:lnTo>
                  <a:lnTo>
                    <a:pt x="1024" y="536"/>
                  </a:lnTo>
                  <a:lnTo>
                    <a:pt x="1059" y="495"/>
                  </a:lnTo>
                  <a:lnTo>
                    <a:pt x="1054" y="460"/>
                  </a:lnTo>
                  <a:lnTo>
                    <a:pt x="1065" y="430"/>
                  </a:lnTo>
                  <a:lnTo>
                    <a:pt x="1058" y="416"/>
                  </a:lnTo>
                  <a:lnTo>
                    <a:pt x="1010" y="391"/>
                  </a:lnTo>
                  <a:lnTo>
                    <a:pt x="997" y="400"/>
                  </a:lnTo>
                  <a:lnTo>
                    <a:pt x="978" y="417"/>
                  </a:lnTo>
                  <a:lnTo>
                    <a:pt x="968" y="409"/>
                  </a:lnTo>
                  <a:lnTo>
                    <a:pt x="937" y="319"/>
                  </a:lnTo>
                  <a:lnTo>
                    <a:pt x="921" y="306"/>
                  </a:lnTo>
                  <a:lnTo>
                    <a:pt x="865" y="263"/>
                  </a:lnTo>
                  <a:lnTo>
                    <a:pt x="809" y="196"/>
                  </a:lnTo>
                  <a:lnTo>
                    <a:pt x="808" y="180"/>
                  </a:lnTo>
                  <a:lnTo>
                    <a:pt x="792" y="137"/>
                  </a:lnTo>
                  <a:lnTo>
                    <a:pt x="788" y="91"/>
                  </a:lnTo>
                  <a:lnTo>
                    <a:pt x="798" y="66"/>
                  </a:lnTo>
                  <a:lnTo>
                    <a:pt x="798" y="56"/>
                  </a:lnTo>
                  <a:lnTo>
                    <a:pt x="741" y="0"/>
                  </a:lnTo>
                  <a:lnTo>
                    <a:pt x="0" y="22"/>
                  </a:lnTo>
                  <a:lnTo>
                    <a:pt x="13" y="44"/>
                  </a:lnTo>
                  <a:lnTo>
                    <a:pt x="33" y="64"/>
                  </a:lnTo>
                  <a:lnTo>
                    <a:pt x="39" y="97"/>
                  </a:lnTo>
                  <a:lnTo>
                    <a:pt x="66" y="131"/>
                  </a:lnTo>
                  <a:lnTo>
                    <a:pt x="77" y="135"/>
                  </a:lnTo>
                  <a:lnTo>
                    <a:pt x="73" y="163"/>
                  </a:lnTo>
                  <a:lnTo>
                    <a:pt x="75" y="170"/>
                  </a:lnTo>
                  <a:lnTo>
                    <a:pt x="155" y="231"/>
                  </a:lnTo>
                  <a:lnTo>
                    <a:pt x="131" y="262"/>
                  </a:lnTo>
                  <a:lnTo>
                    <a:pt x="126" y="291"/>
                  </a:lnTo>
                  <a:lnTo>
                    <a:pt x="138" y="308"/>
                  </a:lnTo>
                  <a:lnTo>
                    <a:pt x="159" y="317"/>
                  </a:lnTo>
                  <a:lnTo>
                    <a:pt x="170" y="360"/>
                  </a:lnTo>
                  <a:lnTo>
                    <a:pt x="191" y="372"/>
                  </a:lnTo>
                  <a:lnTo>
                    <a:pt x="209" y="377"/>
                  </a:lnTo>
                  <a:lnTo>
                    <a:pt x="218" y="382"/>
                  </a:lnTo>
                  <a:lnTo>
                    <a:pt x="222" y="913"/>
                  </a:lnTo>
                  <a:lnTo>
                    <a:pt x="225" y="103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6"/>
            <p:cNvSpPr>
              <a:spLocks noChangeAspect="1"/>
            </p:cNvSpPr>
            <p:nvPr/>
          </p:nvSpPr>
          <p:spPr bwMode="auto">
            <a:xfrm>
              <a:off x="6134100" y="2427288"/>
              <a:ext cx="633413" cy="876300"/>
            </a:xfrm>
            <a:custGeom>
              <a:avLst/>
              <a:gdLst>
                <a:gd name="T0" fmla="*/ 2147483647 w 755"/>
                <a:gd name="T1" fmla="*/ 2147483647 h 1035"/>
                <a:gd name="T2" fmla="*/ 2147483647 w 755"/>
                <a:gd name="T3" fmla="*/ 2147483647 h 1035"/>
                <a:gd name="T4" fmla="*/ 2147483647 w 755"/>
                <a:gd name="T5" fmla="*/ 2147483647 h 1035"/>
                <a:gd name="T6" fmla="*/ 2147483647 w 755"/>
                <a:gd name="T7" fmla="*/ 2147483647 h 1035"/>
                <a:gd name="T8" fmla="*/ 2147483647 w 755"/>
                <a:gd name="T9" fmla="*/ 2147483647 h 1035"/>
                <a:gd name="T10" fmla="*/ 2147483647 w 755"/>
                <a:gd name="T11" fmla="*/ 2147483647 h 1035"/>
                <a:gd name="T12" fmla="*/ 2147483647 w 755"/>
                <a:gd name="T13" fmla="*/ 2147483647 h 1035"/>
                <a:gd name="T14" fmla="*/ 2147483647 w 755"/>
                <a:gd name="T15" fmla="*/ 2147483647 h 1035"/>
                <a:gd name="T16" fmla="*/ 2147483647 w 755"/>
                <a:gd name="T17" fmla="*/ 2147483647 h 1035"/>
                <a:gd name="T18" fmla="*/ 2147483647 w 755"/>
                <a:gd name="T19" fmla="*/ 2147483647 h 1035"/>
                <a:gd name="T20" fmla="*/ 2147483647 w 755"/>
                <a:gd name="T21" fmla="*/ 2147483647 h 1035"/>
                <a:gd name="T22" fmla="*/ 2147483647 w 755"/>
                <a:gd name="T23" fmla="*/ 2147483647 h 1035"/>
                <a:gd name="T24" fmla="*/ 2147483647 w 755"/>
                <a:gd name="T25" fmla="*/ 2147483647 h 1035"/>
                <a:gd name="T26" fmla="*/ 2147483647 w 755"/>
                <a:gd name="T27" fmla="*/ 2147483647 h 1035"/>
                <a:gd name="T28" fmla="*/ 2147483647 w 755"/>
                <a:gd name="T29" fmla="*/ 2147483647 h 1035"/>
                <a:gd name="T30" fmla="*/ 2147483647 w 755"/>
                <a:gd name="T31" fmla="*/ 2147483647 h 1035"/>
                <a:gd name="T32" fmla="*/ 2147483647 w 755"/>
                <a:gd name="T33" fmla="*/ 2147483647 h 1035"/>
                <a:gd name="T34" fmla="*/ 2147483647 w 755"/>
                <a:gd name="T35" fmla="*/ 2147483647 h 1035"/>
                <a:gd name="T36" fmla="*/ 2147483647 w 755"/>
                <a:gd name="T37" fmla="*/ 2147483647 h 1035"/>
                <a:gd name="T38" fmla="*/ 2147483647 w 755"/>
                <a:gd name="T39" fmla="*/ 2147483647 h 1035"/>
                <a:gd name="T40" fmla="*/ 2147483647 w 755"/>
                <a:gd name="T41" fmla="*/ 2147483647 h 1035"/>
                <a:gd name="T42" fmla="*/ 2147483647 w 755"/>
                <a:gd name="T43" fmla="*/ 2147483647 h 1035"/>
                <a:gd name="T44" fmla="*/ 2147483647 w 755"/>
                <a:gd name="T45" fmla="*/ 2147483647 h 1035"/>
                <a:gd name="T46" fmla="*/ 2147483647 w 755"/>
                <a:gd name="T47" fmla="*/ 2147483647 h 1035"/>
                <a:gd name="T48" fmla="*/ 2147483647 w 755"/>
                <a:gd name="T49" fmla="*/ 2147483647 h 1035"/>
                <a:gd name="T50" fmla="*/ 2147483647 w 755"/>
                <a:gd name="T51" fmla="*/ 2147483647 h 1035"/>
                <a:gd name="T52" fmla="*/ 2147483647 w 755"/>
                <a:gd name="T53" fmla="*/ 2147483647 h 1035"/>
                <a:gd name="T54" fmla="*/ 2147483647 w 755"/>
                <a:gd name="T55" fmla="*/ 2147483647 h 1035"/>
                <a:gd name="T56" fmla="*/ 2147483647 w 755"/>
                <a:gd name="T57" fmla="*/ 2147483647 h 1035"/>
                <a:gd name="T58" fmla="*/ 2147483647 w 755"/>
                <a:gd name="T59" fmla="*/ 2147483647 h 1035"/>
                <a:gd name="T60" fmla="*/ 2147483647 w 755"/>
                <a:gd name="T61" fmla="*/ 2147483647 h 1035"/>
                <a:gd name="T62" fmla="*/ 2147483647 w 755"/>
                <a:gd name="T63" fmla="*/ 2147483647 h 1035"/>
                <a:gd name="T64" fmla="*/ 2147483647 w 755"/>
                <a:gd name="T65" fmla="*/ 2147483647 h 1035"/>
                <a:gd name="T66" fmla="*/ 2147483647 w 755"/>
                <a:gd name="T67" fmla="*/ 2147483647 h 1035"/>
                <a:gd name="T68" fmla="*/ 2147483647 w 755"/>
                <a:gd name="T69" fmla="*/ 2147483647 h 1035"/>
                <a:gd name="T70" fmla="*/ 2147483647 w 755"/>
                <a:gd name="T71" fmla="*/ 2147483647 h 1035"/>
                <a:gd name="T72" fmla="*/ 2147483647 w 755"/>
                <a:gd name="T73" fmla="*/ 2147483647 h 1035"/>
                <a:gd name="T74" fmla="*/ 2147483647 w 755"/>
                <a:gd name="T75" fmla="*/ 2147483647 h 1035"/>
                <a:gd name="T76" fmla="*/ 2147483647 w 755"/>
                <a:gd name="T77" fmla="*/ 2147483647 h 1035"/>
                <a:gd name="T78" fmla="*/ 2147483647 w 755"/>
                <a:gd name="T79" fmla="*/ 2147483647 h 1035"/>
                <a:gd name="T80" fmla="*/ 2147483647 w 755"/>
                <a:gd name="T81" fmla="*/ 2147483647 h 1035"/>
                <a:gd name="T82" fmla="*/ 2147483647 w 755"/>
                <a:gd name="T83" fmla="*/ 2147483647 h 1035"/>
                <a:gd name="T84" fmla="*/ 2147483647 w 755"/>
                <a:gd name="T85" fmla="*/ 2147483647 h 1035"/>
                <a:gd name="T86" fmla="*/ 2147483647 w 755"/>
                <a:gd name="T87" fmla="*/ 2147483647 h 1035"/>
                <a:gd name="T88" fmla="*/ 2147483647 w 755"/>
                <a:gd name="T89" fmla="*/ 2147483647 h 1035"/>
                <a:gd name="T90" fmla="*/ 2147483647 w 755"/>
                <a:gd name="T91" fmla="*/ 2147483647 h 1035"/>
                <a:gd name="T92" fmla="*/ 2147483647 w 755"/>
                <a:gd name="T93" fmla="*/ 2147483647 h 1035"/>
                <a:gd name="T94" fmla="*/ 2147483647 w 755"/>
                <a:gd name="T95" fmla="*/ 2147483647 h 1035"/>
                <a:gd name="T96" fmla="*/ 2147483647 w 755"/>
                <a:gd name="T97" fmla="*/ 2147483647 h 1035"/>
                <a:gd name="T98" fmla="*/ 2147483647 w 755"/>
                <a:gd name="T99" fmla="*/ 2147483647 h 1035"/>
                <a:gd name="T100" fmla="*/ 2147483647 w 755"/>
                <a:gd name="T101" fmla="*/ 2147483647 h 1035"/>
                <a:gd name="T102" fmla="*/ 2147483647 w 755"/>
                <a:gd name="T103" fmla="*/ 2147483647 h 1035"/>
                <a:gd name="T104" fmla="*/ 2147483647 w 755"/>
                <a:gd name="T105" fmla="*/ 2147483647 h 1035"/>
                <a:gd name="T106" fmla="*/ 0 w 755"/>
                <a:gd name="T107" fmla="*/ 2147483647 h 10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5"/>
                <a:gd name="T163" fmla="*/ 0 h 1035"/>
                <a:gd name="T164" fmla="*/ 755 w 755"/>
                <a:gd name="T165" fmla="*/ 1035 h 10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5" h="1035">
                  <a:moveTo>
                    <a:pt x="0" y="1035"/>
                  </a:moveTo>
                  <a:lnTo>
                    <a:pt x="378" y="989"/>
                  </a:lnTo>
                  <a:lnTo>
                    <a:pt x="379" y="1001"/>
                  </a:lnTo>
                  <a:lnTo>
                    <a:pt x="616" y="967"/>
                  </a:lnTo>
                  <a:lnTo>
                    <a:pt x="620" y="956"/>
                  </a:lnTo>
                  <a:lnTo>
                    <a:pt x="647" y="899"/>
                  </a:lnTo>
                  <a:lnTo>
                    <a:pt x="658" y="884"/>
                  </a:lnTo>
                  <a:lnTo>
                    <a:pt x="657" y="846"/>
                  </a:lnTo>
                  <a:lnTo>
                    <a:pt x="668" y="814"/>
                  </a:lnTo>
                  <a:lnTo>
                    <a:pt x="698" y="790"/>
                  </a:lnTo>
                  <a:lnTo>
                    <a:pt x="698" y="759"/>
                  </a:lnTo>
                  <a:lnTo>
                    <a:pt x="703" y="752"/>
                  </a:lnTo>
                  <a:lnTo>
                    <a:pt x="705" y="735"/>
                  </a:lnTo>
                  <a:lnTo>
                    <a:pt x="722" y="720"/>
                  </a:lnTo>
                  <a:lnTo>
                    <a:pt x="730" y="736"/>
                  </a:lnTo>
                  <a:lnTo>
                    <a:pt x="736" y="738"/>
                  </a:lnTo>
                  <a:lnTo>
                    <a:pt x="747" y="732"/>
                  </a:lnTo>
                  <a:lnTo>
                    <a:pt x="752" y="722"/>
                  </a:lnTo>
                  <a:lnTo>
                    <a:pt x="755" y="706"/>
                  </a:lnTo>
                  <a:lnTo>
                    <a:pt x="750" y="674"/>
                  </a:lnTo>
                  <a:lnTo>
                    <a:pt x="755" y="631"/>
                  </a:lnTo>
                  <a:lnTo>
                    <a:pt x="743" y="603"/>
                  </a:lnTo>
                  <a:lnTo>
                    <a:pt x="736" y="545"/>
                  </a:lnTo>
                  <a:lnTo>
                    <a:pt x="681" y="406"/>
                  </a:lnTo>
                  <a:lnTo>
                    <a:pt x="628" y="389"/>
                  </a:lnTo>
                  <a:lnTo>
                    <a:pt x="607" y="403"/>
                  </a:lnTo>
                  <a:lnTo>
                    <a:pt x="582" y="427"/>
                  </a:lnTo>
                  <a:lnTo>
                    <a:pt x="518" y="520"/>
                  </a:lnTo>
                  <a:lnTo>
                    <a:pt x="510" y="520"/>
                  </a:lnTo>
                  <a:lnTo>
                    <a:pt x="508" y="517"/>
                  </a:lnTo>
                  <a:lnTo>
                    <a:pt x="482" y="507"/>
                  </a:lnTo>
                  <a:lnTo>
                    <a:pt x="473" y="498"/>
                  </a:lnTo>
                  <a:lnTo>
                    <a:pt x="464" y="478"/>
                  </a:lnTo>
                  <a:lnTo>
                    <a:pt x="471" y="439"/>
                  </a:lnTo>
                  <a:lnTo>
                    <a:pt x="484" y="422"/>
                  </a:lnTo>
                  <a:lnTo>
                    <a:pt x="515" y="403"/>
                  </a:lnTo>
                  <a:lnTo>
                    <a:pt x="523" y="387"/>
                  </a:lnTo>
                  <a:lnTo>
                    <a:pt x="523" y="373"/>
                  </a:lnTo>
                  <a:lnTo>
                    <a:pt x="529" y="356"/>
                  </a:lnTo>
                  <a:lnTo>
                    <a:pt x="543" y="346"/>
                  </a:lnTo>
                  <a:lnTo>
                    <a:pt x="556" y="318"/>
                  </a:lnTo>
                  <a:lnTo>
                    <a:pt x="556" y="257"/>
                  </a:lnTo>
                  <a:lnTo>
                    <a:pt x="547" y="224"/>
                  </a:lnTo>
                  <a:lnTo>
                    <a:pt x="538" y="208"/>
                  </a:lnTo>
                  <a:lnTo>
                    <a:pt x="518" y="185"/>
                  </a:lnTo>
                  <a:lnTo>
                    <a:pt x="511" y="174"/>
                  </a:lnTo>
                  <a:lnTo>
                    <a:pt x="516" y="159"/>
                  </a:lnTo>
                  <a:lnTo>
                    <a:pt x="538" y="152"/>
                  </a:lnTo>
                  <a:lnTo>
                    <a:pt x="540" y="145"/>
                  </a:lnTo>
                  <a:lnTo>
                    <a:pt x="516" y="99"/>
                  </a:lnTo>
                  <a:lnTo>
                    <a:pt x="495" y="89"/>
                  </a:lnTo>
                  <a:lnTo>
                    <a:pt x="433" y="64"/>
                  </a:lnTo>
                  <a:lnTo>
                    <a:pt x="386" y="55"/>
                  </a:lnTo>
                  <a:lnTo>
                    <a:pt x="371" y="38"/>
                  </a:lnTo>
                  <a:lnTo>
                    <a:pt x="333" y="28"/>
                  </a:lnTo>
                  <a:lnTo>
                    <a:pt x="301" y="19"/>
                  </a:lnTo>
                  <a:lnTo>
                    <a:pt x="274" y="0"/>
                  </a:lnTo>
                  <a:lnTo>
                    <a:pt x="260" y="15"/>
                  </a:lnTo>
                  <a:lnTo>
                    <a:pt x="241" y="21"/>
                  </a:lnTo>
                  <a:lnTo>
                    <a:pt x="221" y="55"/>
                  </a:lnTo>
                  <a:lnTo>
                    <a:pt x="220" y="84"/>
                  </a:lnTo>
                  <a:lnTo>
                    <a:pt x="225" y="93"/>
                  </a:lnTo>
                  <a:lnTo>
                    <a:pt x="233" y="96"/>
                  </a:lnTo>
                  <a:lnTo>
                    <a:pt x="235" y="106"/>
                  </a:lnTo>
                  <a:lnTo>
                    <a:pt x="228" y="110"/>
                  </a:lnTo>
                  <a:lnTo>
                    <a:pt x="213" y="116"/>
                  </a:lnTo>
                  <a:lnTo>
                    <a:pt x="201" y="124"/>
                  </a:lnTo>
                  <a:lnTo>
                    <a:pt x="187" y="144"/>
                  </a:lnTo>
                  <a:lnTo>
                    <a:pt x="176" y="167"/>
                  </a:lnTo>
                  <a:lnTo>
                    <a:pt x="178" y="193"/>
                  </a:lnTo>
                  <a:lnTo>
                    <a:pt x="184" y="220"/>
                  </a:lnTo>
                  <a:lnTo>
                    <a:pt x="169" y="248"/>
                  </a:lnTo>
                  <a:lnTo>
                    <a:pt x="146" y="258"/>
                  </a:lnTo>
                  <a:lnTo>
                    <a:pt x="143" y="237"/>
                  </a:lnTo>
                  <a:lnTo>
                    <a:pt x="152" y="214"/>
                  </a:lnTo>
                  <a:lnTo>
                    <a:pt x="143" y="187"/>
                  </a:lnTo>
                  <a:lnTo>
                    <a:pt x="148" y="175"/>
                  </a:lnTo>
                  <a:lnTo>
                    <a:pt x="143" y="169"/>
                  </a:lnTo>
                  <a:lnTo>
                    <a:pt x="135" y="175"/>
                  </a:lnTo>
                  <a:lnTo>
                    <a:pt x="123" y="192"/>
                  </a:lnTo>
                  <a:lnTo>
                    <a:pt x="119" y="217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76" y="250"/>
                  </a:lnTo>
                  <a:lnTo>
                    <a:pt x="67" y="268"/>
                  </a:lnTo>
                  <a:lnTo>
                    <a:pt x="66" y="280"/>
                  </a:lnTo>
                  <a:lnTo>
                    <a:pt x="45" y="304"/>
                  </a:lnTo>
                  <a:lnTo>
                    <a:pt x="42" y="342"/>
                  </a:lnTo>
                  <a:lnTo>
                    <a:pt x="41" y="386"/>
                  </a:lnTo>
                  <a:lnTo>
                    <a:pt x="38" y="411"/>
                  </a:lnTo>
                  <a:lnTo>
                    <a:pt x="22" y="444"/>
                  </a:lnTo>
                  <a:lnTo>
                    <a:pt x="10" y="464"/>
                  </a:lnTo>
                  <a:lnTo>
                    <a:pt x="11" y="484"/>
                  </a:lnTo>
                  <a:lnTo>
                    <a:pt x="29" y="539"/>
                  </a:lnTo>
                  <a:lnTo>
                    <a:pt x="19" y="572"/>
                  </a:lnTo>
                  <a:lnTo>
                    <a:pt x="32" y="598"/>
                  </a:lnTo>
                  <a:lnTo>
                    <a:pt x="68" y="671"/>
                  </a:lnTo>
                  <a:lnTo>
                    <a:pt x="93" y="731"/>
                  </a:lnTo>
                  <a:lnTo>
                    <a:pt x="93" y="781"/>
                  </a:lnTo>
                  <a:lnTo>
                    <a:pt x="104" y="791"/>
                  </a:lnTo>
                  <a:lnTo>
                    <a:pt x="104" y="800"/>
                  </a:lnTo>
                  <a:lnTo>
                    <a:pt x="97" y="808"/>
                  </a:lnTo>
                  <a:lnTo>
                    <a:pt x="90" y="859"/>
                  </a:lnTo>
                  <a:lnTo>
                    <a:pt x="82" y="897"/>
                  </a:lnTo>
                  <a:lnTo>
                    <a:pt x="67" y="933"/>
                  </a:lnTo>
                  <a:lnTo>
                    <a:pt x="36" y="1003"/>
                  </a:lnTo>
                  <a:lnTo>
                    <a:pt x="10" y="1026"/>
                  </a:lnTo>
                  <a:lnTo>
                    <a:pt x="0" y="103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7"/>
            <p:cNvSpPr>
              <a:spLocks noChangeAspect="1"/>
            </p:cNvSpPr>
            <p:nvPr/>
          </p:nvSpPr>
          <p:spPr bwMode="auto">
            <a:xfrm>
              <a:off x="5535613" y="2127250"/>
              <a:ext cx="993775" cy="493713"/>
            </a:xfrm>
            <a:custGeom>
              <a:avLst/>
              <a:gdLst>
                <a:gd name="T0" fmla="*/ 2147483647 w 1183"/>
                <a:gd name="T1" fmla="*/ 2147483647 h 582"/>
                <a:gd name="T2" fmla="*/ 2147483647 w 1183"/>
                <a:gd name="T3" fmla="*/ 2147483647 h 582"/>
                <a:gd name="T4" fmla="*/ 2147483647 w 1183"/>
                <a:gd name="T5" fmla="*/ 2147483647 h 582"/>
                <a:gd name="T6" fmla="*/ 2147483647 w 1183"/>
                <a:gd name="T7" fmla="*/ 2147483647 h 582"/>
                <a:gd name="T8" fmla="*/ 2147483647 w 1183"/>
                <a:gd name="T9" fmla="*/ 2147483647 h 582"/>
                <a:gd name="T10" fmla="*/ 2147483647 w 1183"/>
                <a:gd name="T11" fmla="*/ 2147483647 h 582"/>
                <a:gd name="T12" fmla="*/ 2147483647 w 1183"/>
                <a:gd name="T13" fmla="*/ 2147483647 h 582"/>
                <a:gd name="T14" fmla="*/ 2147483647 w 1183"/>
                <a:gd name="T15" fmla="*/ 2147483647 h 582"/>
                <a:gd name="T16" fmla="*/ 2147483647 w 1183"/>
                <a:gd name="T17" fmla="*/ 2147483647 h 582"/>
                <a:gd name="T18" fmla="*/ 2147483647 w 1183"/>
                <a:gd name="T19" fmla="*/ 2147483647 h 582"/>
                <a:gd name="T20" fmla="*/ 2147483647 w 1183"/>
                <a:gd name="T21" fmla="*/ 2147483647 h 582"/>
                <a:gd name="T22" fmla="*/ 2147483647 w 1183"/>
                <a:gd name="T23" fmla="*/ 2147483647 h 582"/>
                <a:gd name="T24" fmla="*/ 2147483647 w 1183"/>
                <a:gd name="T25" fmla="*/ 2147483647 h 582"/>
                <a:gd name="T26" fmla="*/ 2147483647 w 1183"/>
                <a:gd name="T27" fmla="*/ 2147483647 h 582"/>
                <a:gd name="T28" fmla="*/ 2147483647 w 1183"/>
                <a:gd name="T29" fmla="*/ 2147483647 h 582"/>
                <a:gd name="T30" fmla="*/ 2147483647 w 1183"/>
                <a:gd name="T31" fmla="*/ 2147483647 h 582"/>
                <a:gd name="T32" fmla="*/ 2147483647 w 1183"/>
                <a:gd name="T33" fmla="*/ 2147483647 h 582"/>
                <a:gd name="T34" fmla="*/ 2147483647 w 1183"/>
                <a:gd name="T35" fmla="*/ 2147483647 h 582"/>
                <a:gd name="T36" fmla="*/ 2147483647 w 1183"/>
                <a:gd name="T37" fmla="*/ 2147483647 h 582"/>
                <a:gd name="T38" fmla="*/ 2147483647 w 1183"/>
                <a:gd name="T39" fmla="*/ 2147483647 h 582"/>
                <a:gd name="T40" fmla="*/ 2147483647 w 1183"/>
                <a:gd name="T41" fmla="*/ 2147483647 h 582"/>
                <a:gd name="T42" fmla="*/ 2147483647 w 1183"/>
                <a:gd name="T43" fmla="*/ 2147483647 h 582"/>
                <a:gd name="T44" fmla="*/ 2147483647 w 1183"/>
                <a:gd name="T45" fmla="*/ 2147483647 h 582"/>
                <a:gd name="T46" fmla="*/ 2147483647 w 1183"/>
                <a:gd name="T47" fmla="*/ 2147483647 h 582"/>
                <a:gd name="T48" fmla="*/ 2147483647 w 1183"/>
                <a:gd name="T49" fmla="*/ 2147483647 h 582"/>
                <a:gd name="T50" fmla="*/ 2147483647 w 1183"/>
                <a:gd name="T51" fmla="*/ 2147483647 h 582"/>
                <a:gd name="T52" fmla="*/ 2147483647 w 1183"/>
                <a:gd name="T53" fmla="*/ 2147483647 h 582"/>
                <a:gd name="T54" fmla="*/ 2147483647 w 1183"/>
                <a:gd name="T55" fmla="*/ 2147483647 h 582"/>
                <a:gd name="T56" fmla="*/ 2147483647 w 1183"/>
                <a:gd name="T57" fmla="*/ 2147483647 h 582"/>
                <a:gd name="T58" fmla="*/ 2147483647 w 1183"/>
                <a:gd name="T59" fmla="*/ 2147483647 h 582"/>
                <a:gd name="T60" fmla="*/ 2147483647 w 1183"/>
                <a:gd name="T61" fmla="*/ 2147483647 h 582"/>
                <a:gd name="T62" fmla="*/ 2147483647 w 1183"/>
                <a:gd name="T63" fmla="*/ 2147483647 h 582"/>
                <a:gd name="T64" fmla="*/ 2147483647 w 1183"/>
                <a:gd name="T65" fmla="*/ 2147483647 h 582"/>
                <a:gd name="T66" fmla="*/ 2147483647 w 1183"/>
                <a:gd name="T67" fmla="*/ 2147483647 h 582"/>
                <a:gd name="T68" fmla="*/ 2147483647 w 1183"/>
                <a:gd name="T69" fmla="*/ 2147483647 h 582"/>
                <a:gd name="T70" fmla="*/ 2147483647 w 1183"/>
                <a:gd name="T71" fmla="*/ 2147483647 h 582"/>
                <a:gd name="T72" fmla="*/ 2147483647 w 1183"/>
                <a:gd name="T73" fmla="*/ 2147483647 h 582"/>
                <a:gd name="T74" fmla="*/ 2147483647 w 1183"/>
                <a:gd name="T75" fmla="*/ 2147483647 h 582"/>
                <a:gd name="T76" fmla="*/ 2147483647 w 1183"/>
                <a:gd name="T77" fmla="*/ 2147483647 h 582"/>
                <a:gd name="T78" fmla="*/ 2147483647 w 1183"/>
                <a:gd name="T79" fmla="*/ 2147483647 h 582"/>
                <a:gd name="T80" fmla="*/ 2147483647 w 1183"/>
                <a:gd name="T81" fmla="*/ 2147483647 h 582"/>
                <a:gd name="T82" fmla="*/ 2147483647 w 1183"/>
                <a:gd name="T83" fmla="*/ 2147483647 h 582"/>
                <a:gd name="T84" fmla="*/ 2147483647 w 1183"/>
                <a:gd name="T85" fmla="*/ 2147483647 h 582"/>
                <a:gd name="T86" fmla="*/ 0 w 1183"/>
                <a:gd name="T87" fmla="*/ 2147483647 h 5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83"/>
                <a:gd name="T133" fmla="*/ 0 h 582"/>
                <a:gd name="T134" fmla="*/ 1183 w 1183"/>
                <a:gd name="T135" fmla="*/ 582 h 58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83" h="582">
                  <a:moveTo>
                    <a:pt x="0" y="248"/>
                  </a:moveTo>
                  <a:lnTo>
                    <a:pt x="35" y="236"/>
                  </a:lnTo>
                  <a:lnTo>
                    <a:pt x="53" y="224"/>
                  </a:lnTo>
                  <a:lnTo>
                    <a:pt x="88" y="203"/>
                  </a:lnTo>
                  <a:lnTo>
                    <a:pt x="97" y="186"/>
                  </a:lnTo>
                  <a:lnTo>
                    <a:pt x="111" y="182"/>
                  </a:lnTo>
                  <a:lnTo>
                    <a:pt x="178" y="159"/>
                  </a:lnTo>
                  <a:lnTo>
                    <a:pt x="222" y="134"/>
                  </a:lnTo>
                  <a:lnTo>
                    <a:pt x="277" y="79"/>
                  </a:lnTo>
                  <a:lnTo>
                    <a:pt x="295" y="74"/>
                  </a:lnTo>
                  <a:lnTo>
                    <a:pt x="340" y="23"/>
                  </a:lnTo>
                  <a:lnTo>
                    <a:pt x="371" y="8"/>
                  </a:lnTo>
                  <a:lnTo>
                    <a:pt x="421" y="0"/>
                  </a:lnTo>
                  <a:lnTo>
                    <a:pt x="434" y="5"/>
                  </a:lnTo>
                  <a:lnTo>
                    <a:pt x="436" y="9"/>
                  </a:lnTo>
                  <a:lnTo>
                    <a:pt x="409" y="28"/>
                  </a:lnTo>
                  <a:lnTo>
                    <a:pt x="401" y="30"/>
                  </a:lnTo>
                  <a:lnTo>
                    <a:pt x="390" y="53"/>
                  </a:lnTo>
                  <a:lnTo>
                    <a:pt x="353" y="95"/>
                  </a:lnTo>
                  <a:lnTo>
                    <a:pt x="337" y="110"/>
                  </a:lnTo>
                  <a:lnTo>
                    <a:pt x="328" y="120"/>
                  </a:lnTo>
                  <a:lnTo>
                    <a:pt x="319" y="158"/>
                  </a:lnTo>
                  <a:lnTo>
                    <a:pt x="326" y="181"/>
                  </a:lnTo>
                  <a:lnTo>
                    <a:pt x="332" y="166"/>
                  </a:lnTo>
                  <a:lnTo>
                    <a:pt x="364" y="143"/>
                  </a:lnTo>
                  <a:lnTo>
                    <a:pt x="385" y="143"/>
                  </a:lnTo>
                  <a:lnTo>
                    <a:pt x="398" y="137"/>
                  </a:lnTo>
                  <a:lnTo>
                    <a:pt x="466" y="167"/>
                  </a:lnTo>
                  <a:lnTo>
                    <a:pt x="518" y="227"/>
                  </a:lnTo>
                  <a:lnTo>
                    <a:pt x="560" y="220"/>
                  </a:lnTo>
                  <a:lnTo>
                    <a:pt x="582" y="223"/>
                  </a:lnTo>
                  <a:lnTo>
                    <a:pt x="598" y="231"/>
                  </a:lnTo>
                  <a:lnTo>
                    <a:pt x="612" y="233"/>
                  </a:lnTo>
                  <a:lnTo>
                    <a:pt x="616" y="229"/>
                  </a:lnTo>
                  <a:lnTo>
                    <a:pt x="630" y="235"/>
                  </a:lnTo>
                  <a:lnTo>
                    <a:pt x="632" y="242"/>
                  </a:lnTo>
                  <a:lnTo>
                    <a:pt x="640" y="236"/>
                  </a:lnTo>
                  <a:lnTo>
                    <a:pt x="651" y="220"/>
                  </a:lnTo>
                  <a:lnTo>
                    <a:pt x="697" y="187"/>
                  </a:lnTo>
                  <a:lnTo>
                    <a:pt x="850" y="146"/>
                  </a:lnTo>
                  <a:lnTo>
                    <a:pt x="892" y="123"/>
                  </a:lnTo>
                  <a:lnTo>
                    <a:pt x="910" y="119"/>
                  </a:lnTo>
                  <a:lnTo>
                    <a:pt x="918" y="127"/>
                  </a:lnTo>
                  <a:lnTo>
                    <a:pt x="905" y="148"/>
                  </a:lnTo>
                  <a:lnTo>
                    <a:pt x="905" y="161"/>
                  </a:lnTo>
                  <a:lnTo>
                    <a:pt x="925" y="198"/>
                  </a:lnTo>
                  <a:lnTo>
                    <a:pt x="937" y="203"/>
                  </a:lnTo>
                  <a:lnTo>
                    <a:pt x="945" y="198"/>
                  </a:lnTo>
                  <a:lnTo>
                    <a:pt x="969" y="199"/>
                  </a:lnTo>
                  <a:lnTo>
                    <a:pt x="981" y="193"/>
                  </a:lnTo>
                  <a:lnTo>
                    <a:pt x="1030" y="188"/>
                  </a:lnTo>
                  <a:lnTo>
                    <a:pt x="1051" y="202"/>
                  </a:lnTo>
                  <a:lnTo>
                    <a:pt x="1070" y="241"/>
                  </a:lnTo>
                  <a:lnTo>
                    <a:pt x="1085" y="256"/>
                  </a:lnTo>
                  <a:lnTo>
                    <a:pt x="1124" y="272"/>
                  </a:lnTo>
                  <a:lnTo>
                    <a:pt x="1161" y="263"/>
                  </a:lnTo>
                  <a:lnTo>
                    <a:pt x="1174" y="264"/>
                  </a:lnTo>
                  <a:lnTo>
                    <a:pt x="1183" y="271"/>
                  </a:lnTo>
                  <a:lnTo>
                    <a:pt x="1183" y="286"/>
                  </a:lnTo>
                  <a:lnTo>
                    <a:pt x="1168" y="302"/>
                  </a:lnTo>
                  <a:lnTo>
                    <a:pt x="1144" y="303"/>
                  </a:lnTo>
                  <a:lnTo>
                    <a:pt x="1130" y="300"/>
                  </a:lnTo>
                  <a:lnTo>
                    <a:pt x="1127" y="293"/>
                  </a:lnTo>
                  <a:lnTo>
                    <a:pt x="1119" y="293"/>
                  </a:lnTo>
                  <a:lnTo>
                    <a:pt x="1096" y="305"/>
                  </a:lnTo>
                  <a:lnTo>
                    <a:pt x="1077" y="300"/>
                  </a:lnTo>
                  <a:lnTo>
                    <a:pt x="1062" y="299"/>
                  </a:lnTo>
                  <a:lnTo>
                    <a:pt x="1020" y="307"/>
                  </a:lnTo>
                  <a:lnTo>
                    <a:pt x="994" y="300"/>
                  </a:lnTo>
                  <a:lnTo>
                    <a:pt x="985" y="307"/>
                  </a:lnTo>
                  <a:lnTo>
                    <a:pt x="992" y="331"/>
                  </a:lnTo>
                  <a:lnTo>
                    <a:pt x="985" y="339"/>
                  </a:lnTo>
                  <a:lnTo>
                    <a:pt x="975" y="334"/>
                  </a:lnTo>
                  <a:lnTo>
                    <a:pt x="947" y="312"/>
                  </a:lnTo>
                  <a:lnTo>
                    <a:pt x="884" y="304"/>
                  </a:lnTo>
                  <a:lnTo>
                    <a:pt x="871" y="307"/>
                  </a:lnTo>
                  <a:lnTo>
                    <a:pt x="855" y="302"/>
                  </a:lnTo>
                  <a:lnTo>
                    <a:pt x="812" y="333"/>
                  </a:lnTo>
                  <a:lnTo>
                    <a:pt x="802" y="333"/>
                  </a:lnTo>
                  <a:lnTo>
                    <a:pt x="786" y="341"/>
                  </a:lnTo>
                  <a:lnTo>
                    <a:pt x="779" y="352"/>
                  </a:lnTo>
                  <a:lnTo>
                    <a:pt x="771" y="353"/>
                  </a:lnTo>
                  <a:lnTo>
                    <a:pt x="745" y="348"/>
                  </a:lnTo>
                  <a:lnTo>
                    <a:pt x="719" y="355"/>
                  </a:lnTo>
                  <a:lnTo>
                    <a:pt x="716" y="375"/>
                  </a:lnTo>
                  <a:lnTo>
                    <a:pt x="711" y="387"/>
                  </a:lnTo>
                  <a:lnTo>
                    <a:pt x="657" y="436"/>
                  </a:lnTo>
                  <a:lnTo>
                    <a:pt x="647" y="431"/>
                  </a:lnTo>
                  <a:lnTo>
                    <a:pt x="643" y="424"/>
                  </a:lnTo>
                  <a:lnTo>
                    <a:pt x="667" y="394"/>
                  </a:lnTo>
                  <a:lnTo>
                    <a:pt x="663" y="379"/>
                  </a:lnTo>
                  <a:lnTo>
                    <a:pt x="635" y="379"/>
                  </a:lnTo>
                  <a:lnTo>
                    <a:pt x="623" y="407"/>
                  </a:lnTo>
                  <a:lnTo>
                    <a:pt x="613" y="421"/>
                  </a:lnTo>
                  <a:lnTo>
                    <a:pt x="600" y="406"/>
                  </a:lnTo>
                  <a:lnTo>
                    <a:pt x="594" y="380"/>
                  </a:lnTo>
                  <a:lnTo>
                    <a:pt x="591" y="383"/>
                  </a:lnTo>
                  <a:lnTo>
                    <a:pt x="585" y="417"/>
                  </a:lnTo>
                  <a:lnTo>
                    <a:pt x="564" y="451"/>
                  </a:lnTo>
                  <a:lnTo>
                    <a:pt x="553" y="486"/>
                  </a:lnTo>
                  <a:lnTo>
                    <a:pt x="542" y="509"/>
                  </a:lnTo>
                  <a:lnTo>
                    <a:pt x="516" y="546"/>
                  </a:lnTo>
                  <a:lnTo>
                    <a:pt x="516" y="573"/>
                  </a:lnTo>
                  <a:lnTo>
                    <a:pt x="512" y="582"/>
                  </a:lnTo>
                  <a:lnTo>
                    <a:pt x="487" y="566"/>
                  </a:lnTo>
                  <a:lnTo>
                    <a:pt x="478" y="539"/>
                  </a:lnTo>
                  <a:lnTo>
                    <a:pt x="489" y="528"/>
                  </a:lnTo>
                  <a:lnTo>
                    <a:pt x="492" y="514"/>
                  </a:lnTo>
                  <a:lnTo>
                    <a:pt x="487" y="512"/>
                  </a:lnTo>
                  <a:lnTo>
                    <a:pt x="459" y="517"/>
                  </a:lnTo>
                  <a:lnTo>
                    <a:pt x="453" y="514"/>
                  </a:lnTo>
                  <a:lnTo>
                    <a:pt x="462" y="455"/>
                  </a:lnTo>
                  <a:lnTo>
                    <a:pt x="457" y="431"/>
                  </a:lnTo>
                  <a:lnTo>
                    <a:pt x="426" y="416"/>
                  </a:lnTo>
                  <a:lnTo>
                    <a:pt x="400" y="409"/>
                  </a:lnTo>
                  <a:lnTo>
                    <a:pt x="401" y="401"/>
                  </a:lnTo>
                  <a:lnTo>
                    <a:pt x="406" y="394"/>
                  </a:lnTo>
                  <a:lnTo>
                    <a:pt x="395" y="385"/>
                  </a:lnTo>
                  <a:lnTo>
                    <a:pt x="371" y="376"/>
                  </a:lnTo>
                  <a:lnTo>
                    <a:pt x="332" y="369"/>
                  </a:lnTo>
                  <a:lnTo>
                    <a:pt x="319" y="371"/>
                  </a:lnTo>
                  <a:lnTo>
                    <a:pt x="310" y="378"/>
                  </a:lnTo>
                  <a:lnTo>
                    <a:pt x="304" y="368"/>
                  </a:lnTo>
                  <a:lnTo>
                    <a:pt x="281" y="369"/>
                  </a:lnTo>
                  <a:lnTo>
                    <a:pt x="246" y="340"/>
                  </a:lnTo>
                  <a:lnTo>
                    <a:pt x="227" y="340"/>
                  </a:lnTo>
                  <a:lnTo>
                    <a:pt x="67" y="309"/>
                  </a:lnTo>
                  <a:lnTo>
                    <a:pt x="54" y="302"/>
                  </a:lnTo>
                  <a:lnTo>
                    <a:pt x="47" y="274"/>
                  </a:lnTo>
                  <a:lnTo>
                    <a:pt x="34" y="264"/>
                  </a:lnTo>
                  <a:lnTo>
                    <a:pt x="10" y="261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1"/>
            <p:cNvSpPr>
              <a:spLocks noChangeAspect="1"/>
            </p:cNvSpPr>
            <p:nvPr/>
          </p:nvSpPr>
          <p:spPr bwMode="auto">
            <a:xfrm>
              <a:off x="5516563" y="4730750"/>
              <a:ext cx="576262" cy="1014413"/>
            </a:xfrm>
            <a:custGeom>
              <a:avLst/>
              <a:gdLst>
                <a:gd name="T0" fmla="*/ 2147483647 w 684"/>
                <a:gd name="T1" fmla="*/ 0 h 1197"/>
                <a:gd name="T2" fmla="*/ 2147483647 w 684"/>
                <a:gd name="T3" fmla="*/ 2147483647 h 1197"/>
                <a:gd name="T4" fmla="*/ 2147483647 w 684"/>
                <a:gd name="T5" fmla="*/ 2147483647 h 1197"/>
                <a:gd name="T6" fmla="*/ 2147483647 w 684"/>
                <a:gd name="T7" fmla="*/ 2147483647 h 1197"/>
                <a:gd name="T8" fmla="*/ 2147483647 w 684"/>
                <a:gd name="T9" fmla="*/ 2147483647 h 1197"/>
                <a:gd name="T10" fmla="*/ 2147483647 w 684"/>
                <a:gd name="T11" fmla="*/ 2147483647 h 1197"/>
                <a:gd name="T12" fmla="*/ 2147483647 w 684"/>
                <a:gd name="T13" fmla="*/ 2147483647 h 1197"/>
                <a:gd name="T14" fmla="*/ 2147483647 w 684"/>
                <a:gd name="T15" fmla="*/ 2147483647 h 1197"/>
                <a:gd name="T16" fmla="*/ 2147483647 w 684"/>
                <a:gd name="T17" fmla="*/ 2147483647 h 1197"/>
                <a:gd name="T18" fmla="*/ 2147483647 w 684"/>
                <a:gd name="T19" fmla="*/ 2147483647 h 1197"/>
                <a:gd name="T20" fmla="*/ 2147483647 w 684"/>
                <a:gd name="T21" fmla="*/ 2147483647 h 1197"/>
                <a:gd name="T22" fmla="*/ 2147483647 w 684"/>
                <a:gd name="T23" fmla="*/ 2147483647 h 1197"/>
                <a:gd name="T24" fmla="*/ 2147483647 w 684"/>
                <a:gd name="T25" fmla="*/ 2147483647 h 1197"/>
                <a:gd name="T26" fmla="*/ 2147483647 w 684"/>
                <a:gd name="T27" fmla="*/ 2147483647 h 1197"/>
                <a:gd name="T28" fmla="*/ 2147483647 w 684"/>
                <a:gd name="T29" fmla="*/ 2147483647 h 1197"/>
                <a:gd name="T30" fmla="*/ 2147483647 w 684"/>
                <a:gd name="T31" fmla="*/ 2147483647 h 1197"/>
                <a:gd name="T32" fmla="*/ 2147483647 w 684"/>
                <a:gd name="T33" fmla="*/ 2147483647 h 1197"/>
                <a:gd name="T34" fmla="*/ 2147483647 w 684"/>
                <a:gd name="T35" fmla="*/ 2147483647 h 1197"/>
                <a:gd name="T36" fmla="*/ 2147483647 w 684"/>
                <a:gd name="T37" fmla="*/ 2147483647 h 1197"/>
                <a:gd name="T38" fmla="*/ 2147483647 w 684"/>
                <a:gd name="T39" fmla="*/ 2147483647 h 1197"/>
                <a:gd name="T40" fmla="*/ 2147483647 w 684"/>
                <a:gd name="T41" fmla="*/ 2147483647 h 1197"/>
                <a:gd name="T42" fmla="*/ 2147483647 w 684"/>
                <a:gd name="T43" fmla="*/ 2147483647 h 1197"/>
                <a:gd name="T44" fmla="*/ 2147483647 w 684"/>
                <a:gd name="T45" fmla="*/ 2147483647 h 1197"/>
                <a:gd name="T46" fmla="*/ 2147483647 w 684"/>
                <a:gd name="T47" fmla="*/ 2147483647 h 1197"/>
                <a:gd name="T48" fmla="*/ 2147483647 w 684"/>
                <a:gd name="T49" fmla="*/ 2147483647 h 1197"/>
                <a:gd name="T50" fmla="*/ 2147483647 w 684"/>
                <a:gd name="T51" fmla="*/ 2147483647 h 1197"/>
                <a:gd name="T52" fmla="*/ 2147483647 w 684"/>
                <a:gd name="T53" fmla="*/ 2147483647 h 1197"/>
                <a:gd name="T54" fmla="*/ 2147483647 w 684"/>
                <a:gd name="T55" fmla="*/ 2147483647 h 1197"/>
                <a:gd name="T56" fmla="*/ 2147483647 w 684"/>
                <a:gd name="T57" fmla="*/ 2147483647 h 1197"/>
                <a:gd name="T58" fmla="*/ 2147483647 w 684"/>
                <a:gd name="T59" fmla="*/ 2147483647 h 1197"/>
                <a:gd name="T60" fmla="*/ 2147483647 w 684"/>
                <a:gd name="T61" fmla="*/ 2147483647 h 1197"/>
                <a:gd name="T62" fmla="*/ 2147483647 w 684"/>
                <a:gd name="T63" fmla="*/ 2147483647 h 1197"/>
                <a:gd name="T64" fmla="*/ 2147483647 w 684"/>
                <a:gd name="T65" fmla="*/ 2147483647 h 1197"/>
                <a:gd name="T66" fmla="*/ 2147483647 w 684"/>
                <a:gd name="T67" fmla="*/ 2147483647 h 1197"/>
                <a:gd name="T68" fmla="*/ 0 w 684"/>
                <a:gd name="T69" fmla="*/ 2147483647 h 1197"/>
                <a:gd name="T70" fmla="*/ 2147483647 w 684"/>
                <a:gd name="T71" fmla="*/ 2147483647 h 1197"/>
                <a:gd name="T72" fmla="*/ 2147483647 w 684"/>
                <a:gd name="T73" fmla="*/ 2147483647 h 1197"/>
                <a:gd name="T74" fmla="*/ 2147483647 w 684"/>
                <a:gd name="T75" fmla="*/ 2147483647 h 1197"/>
                <a:gd name="T76" fmla="*/ 2147483647 w 684"/>
                <a:gd name="T77" fmla="*/ 2147483647 h 1197"/>
                <a:gd name="T78" fmla="*/ 2147483647 w 684"/>
                <a:gd name="T79" fmla="*/ 2147483647 h 1197"/>
                <a:gd name="T80" fmla="*/ 2147483647 w 684"/>
                <a:gd name="T81" fmla="*/ 2147483647 h 1197"/>
                <a:gd name="T82" fmla="*/ 2147483647 w 684"/>
                <a:gd name="T83" fmla="*/ 2147483647 h 1197"/>
                <a:gd name="T84" fmla="*/ 2147483647 w 684"/>
                <a:gd name="T85" fmla="*/ 2147483647 h 1197"/>
                <a:gd name="T86" fmla="*/ 2147483647 w 684"/>
                <a:gd name="T87" fmla="*/ 2147483647 h 1197"/>
                <a:gd name="T88" fmla="*/ 2147483647 w 684"/>
                <a:gd name="T89" fmla="*/ 2147483647 h 1197"/>
                <a:gd name="T90" fmla="*/ 2147483647 w 684"/>
                <a:gd name="T91" fmla="*/ 2147483647 h 1197"/>
                <a:gd name="T92" fmla="*/ 2147483647 w 684"/>
                <a:gd name="T93" fmla="*/ 2147483647 h 1197"/>
                <a:gd name="T94" fmla="*/ 2147483647 w 684"/>
                <a:gd name="T95" fmla="*/ 2147483647 h 1197"/>
                <a:gd name="T96" fmla="*/ 2147483647 w 684"/>
                <a:gd name="T97" fmla="*/ 2147483647 h 1197"/>
                <a:gd name="T98" fmla="*/ 2147483647 w 684"/>
                <a:gd name="T99" fmla="*/ 2147483647 h 1197"/>
                <a:gd name="T100" fmla="*/ 2147483647 w 684"/>
                <a:gd name="T101" fmla="*/ 2147483647 h 1197"/>
                <a:gd name="T102" fmla="*/ 2147483647 w 684"/>
                <a:gd name="T103" fmla="*/ 2147483647 h 1197"/>
                <a:gd name="T104" fmla="*/ 2147483647 w 684"/>
                <a:gd name="T105" fmla="*/ 0 h 1197"/>
                <a:gd name="T106" fmla="*/ 2147483647 w 684"/>
                <a:gd name="T107" fmla="*/ 0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4"/>
                <a:gd name="T163" fmla="*/ 0 h 1197"/>
                <a:gd name="T164" fmla="*/ 684 w 68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4" h="1197">
                  <a:moveTo>
                    <a:pt x="634" y="0"/>
                  </a:moveTo>
                  <a:lnTo>
                    <a:pt x="221" y="30"/>
                  </a:lnTo>
                  <a:lnTo>
                    <a:pt x="219" y="44"/>
                  </a:lnTo>
                  <a:lnTo>
                    <a:pt x="181" y="78"/>
                  </a:lnTo>
                  <a:lnTo>
                    <a:pt x="167" y="114"/>
                  </a:lnTo>
                  <a:lnTo>
                    <a:pt x="170" y="154"/>
                  </a:lnTo>
                  <a:lnTo>
                    <a:pt x="165" y="175"/>
                  </a:lnTo>
                  <a:lnTo>
                    <a:pt x="129" y="197"/>
                  </a:lnTo>
                  <a:lnTo>
                    <a:pt x="105" y="235"/>
                  </a:lnTo>
                  <a:lnTo>
                    <a:pt x="94" y="246"/>
                  </a:lnTo>
                  <a:lnTo>
                    <a:pt x="94" y="277"/>
                  </a:lnTo>
                  <a:lnTo>
                    <a:pt x="76" y="299"/>
                  </a:lnTo>
                  <a:lnTo>
                    <a:pt x="76" y="323"/>
                  </a:lnTo>
                  <a:lnTo>
                    <a:pt x="63" y="355"/>
                  </a:lnTo>
                  <a:lnTo>
                    <a:pt x="44" y="390"/>
                  </a:lnTo>
                  <a:lnTo>
                    <a:pt x="53" y="425"/>
                  </a:lnTo>
                  <a:lnTo>
                    <a:pt x="70" y="445"/>
                  </a:lnTo>
                  <a:lnTo>
                    <a:pt x="74" y="470"/>
                  </a:lnTo>
                  <a:lnTo>
                    <a:pt x="80" y="477"/>
                  </a:lnTo>
                  <a:lnTo>
                    <a:pt x="80" y="488"/>
                  </a:lnTo>
                  <a:lnTo>
                    <a:pt x="69" y="496"/>
                  </a:lnTo>
                  <a:lnTo>
                    <a:pt x="63" y="519"/>
                  </a:lnTo>
                  <a:lnTo>
                    <a:pt x="67" y="530"/>
                  </a:lnTo>
                  <a:lnTo>
                    <a:pt x="63" y="553"/>
                  </a:lnTo>
                  <a:lnTo>
                    <a:pt x="91" y="599"/>
                  </a:lnTo>
                  <a:lnTo>
                    <a:pt x="92" y="647"/>
                  </a:lnTo>
                  <a:lnTo>
                    <a:pt x="106" y="673"/>
                  </a:lnTo>
                  <a:lnTo>
                    <a:pt x="120" y="686"/>
                  </a:lnTo>
                  <a:lnTo>
                    <a:pt x="122" y="708"/>
                  </a:lnTo>
                  <a:lnTo>
                    <a:pt x="94" y="723"/>
                  </a:lnTo>
                  <a:lnTo>
                    <a:pt x="87" y="733"/>
                  </a:lnTo>
                  <a:lnTo>
                    <a:pt x="75" y="784"/>
                  </a:lnTo>
                  <a:lnTo>
                    <a:pt x="37" y="844"/>
                  </a:lnTo>
                  <a:lnTo>
                    <a:pt x="2" y="947"/>
                  </a:lnTo>
                  <a:lnTo>
                    <a:pt x="0" y="1021"/>
                  </a:lnTo>
                  <a:lnTo>
                    <a:pt x="382" y="1005"/>
                  </a:lnTo>
                  <a:lnTo>
                    <a:pt x="393" y="1018"/>
                  </a:lnTo>
                  <a:lnTo>
                    <a:pt x="381" y="1055"/>
                  </a:lnTo>
                  <a:lnTo>
                    <a:pt x="382" y="1110"/>
                  </a:lnTo>
                  <a:lnTo>
                    <a:pt x="424" y="1149"/>
                  </a:lnTo>
                  <a:lnTo>
                    <a:pt x="433" y="1197"/>
                  </a:lnTo>
                  <a:lnTo>
                    <a:pt x="461" y="1197"/>
                  </a:lnTo>
                  <a:lnTo>
                    <a:pt x="500" y="1164"/>
                  </a:lnTo>
                  <a:lnTo>
                    <a:pt x="596" y="1135"/>
                  </a:lnTo>
                  <a:lnTo>
                    <a:pt x="616" y="1142"/>
                  </a:lnTo>
                  <a:lnTo>
                    <a:pt x="651" y="1131"/>
                  </a:lnTo>
                  <a:lnTo>
                    <a:pt x="657" y="1141"/>
                  </a:lnTo>
                  <a:lnTo>
                    <a:pt x="677" y="1148"/>
                  </a:lnTo>
                  <a:lnTo>
                    <a:pt x="684" y="1142"/>
                  </a:lnTo>
                  <a:lnTo>
                    <a:pt x="642" y="777"/>
                  </a:lnTo>
                  <a:lnTo>
                    <a:pt x="637" y="743"/>
                  </a:lnTo>
                  <a:lnTo>
                    <a:pt x="651" y="23"/>
                  </a:lnTo>
                  <a:lnTo>
                    <a:pt x="634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4"/>
            <p:cNvSpPr>
              <a:spLocks noChangeAspect="1"/>
            </p:cNvSpPr>
            <p:nvPr/>
          </p:nvSpPr>
          <p:spPr bwMode="auto">
            <a:xfrm>
              <a:off x="7189788" y="2298700"/>
              <a:ext cx="1233487" cy="954088"/>
            </a:xfrm>
            <a:custGeom>
              <a:avLst/>
              <a:gdLst>
                <a:gd name="T0" fmla="*/ 2147483647 w 1467"/>
                <a:gd name="T1" fmla="*/ 2147483647 h 1126"/>
                <a:gd name="T2" fmla="*/ 2147483647 w 1467"/>
                <a:gd name="T3" fmla="*/ 2147483647 h 1126"/>
                <a:gd name="T4" fmla="*/ 2147483647 w 1467"/>
                <a:gd name="T5" fmla="*/ 2147483647 h 1126"/>
                <a:gd name="T6" fmla="*/ 2147483647 w 1467"/>
                <a:gd name="T7" fmla="*/ 2147483647 h 1126"/>
                <a:gd name="T8" fmla="*/ 2147483647 w 1467"/>
                <a:gd name="T9" fmla="*/ 2147483647 h 1126"/>
                <a:gd name="T10" fmla="*/ 2147483647 w 1467"/>
                <a:gd name="T11" fmla="*/ 2147483647 h 1126"/>
                <a:gd name="T12" fmla="*/ 2147483647 w 1467"/>
                <a:gd name="T13" fmla="*/ 2147483647 h 1126"/>
                <a:gd name="T14" fmla="*/ 2147483647 w 1467"/>
                <a:gd name="T15" fmla="*/ 2147483647 h 1126"/>
                <a:gd name="T16" fmla="*/ 2147483647 w 1467"/>
                <a:gd name="T17" fmla="*/ 2147483647 h 1126"/>
                <a:gd name="T18" fmla="*/ 2147483647 w 1467"/>
                <a:gd name="T19" fmla="*/ 2147483647 h 1126"/>
                <a:gd name="T20" fmla="*/ 2147483647 w 1467"/>
                <a:gd name="T21" fmla="*/ 2147483647 h 1126"/>
                <a:gd name="T22" fmla="*/ 2147483647 w 1467"/>
                <a:gd name="T23" fmla="*/ 2147483647 h 1126"/>
                <a:gd name="T24" fmla="*/ 2147483647 w 1467"/>
                <a:gd name="T25" fmla="*/ 2147483647 h 1126"/>
                <a:gd name="T26" fmla="*/ 2147483647 w 1467"/>
                <a:gd name="T27" fmla="*/ 2147483647 h 1126"/>
                <a:gd name="T28" fmla="*/ 2147483647 w 1467"/>
                <a:gd name="T29" fmla="*/ 2147483647 h 1126"/>
                <a:gd name="T30" fmla="*/ 2147483647 w 1467"/>
                <a:gd name="T31" fmla="*/ 2147483647 h 1126"/>
                <a:gd name="T32" fmla="*/ 2147483647 w 1467"/>
                <a:gd name="T33" fmla="*/ 2147483647 h 1126"/>
                <a:gd name="T34" fmla="*/ 2147483647 w 1467"/>
                <a:gd name="T35" fmla="*/ 2147483647 h 1126"/>
                <a:gd name="T36" fmla="*/ 2147483647 w 1467"/>
                <a:gd name="T37" fmla="*/ 2147483647 h 1126"/>
                <a:gd name="T38" fmla="*/ 2147483647 w 1467"/>
                <a:gd name="T39" fmla="*/ 2147483647 h 1126"/>
                <a:gd name="T40" fmla="*/ 2147483647 w 1467"/>
                <a:gd name="T41" fmla="*/ 2147483647 h 1126"/>
                <a:gd name="T42" fmla="*/ 2147483647 w 1467"/>
                <a:gd name="T43" fmla="*/ 2147483647 h 1126"/>
                <a:gd name="T44" fmla="*/ 2147483647 w 1467"/>
                <a:gd name="T45" fmla="*/ 2147483647 h 1126"/>
                <a:gd name="T46" fmla="*/ 2147483647 w 1467"/>
                <a:gd name="T47" fmla="*/ 2147483647 h 1126"/>
                <a:gd name="T48" fmla="*/ 2147483647 w 1467"/>
                <a:gd name="T49" fmla="*/ 2147483647 h 1126"/>
                <a:gd name="T50" fmla="*/ 2147483647 w 1467"/>
                <a:gd name="T51" fmla="*/ 2147483647 h 1126"/>
                <a:gd name="T52" fmla="*/ 2147483647 w 1467"/>
                <a:gd name="T53" fmla="*/ 0 h 1126"/>
                <a:gd name="T54" fmla="*/ 2147483647 w 1467"/>
                <a:gd name="T55" fmla="*/ 2147483647 h 1126"/>
                <a:gd name="T56" fmla="*/ 2147483647 w 1467"/>
                <a:gd name="T57" fmla="*/ 2147483647 h 1126"/>
                <a:gd name="T58" fmla="*/ 2147483647 w 1467"/>
                <a:gd name="T59" fmla="*/ 2147483647 h 1126"/>
                <a:gd name="T60" fmla="*/ 2147483647 w 1467"/>
                <a:gd name="T61" fmla="*/ 2147483647 h 1126"/>
                <a:gd name="T62" fmla="*/ 2147483647 w 1467"/>
                <a:gd name="T63" fmla="*/ 2147483647 h 1126"/>
                <a:gd name="T64" fmla="*/ 2147483647 w 1467"/>
                <a:gd name="T65" fmla="*/ 2147483647 h 1126"/>
                <a:gd name="T66" fmla="*/ 2147483647 w 1467"/>
                <a:gd name="T67" fmla="*/ 2147483647 h 1126"/>
                <a:gd name="T68" fmla="*/ 2147483647 w 1467"/>
                <a:gd name="T69" fmla="*/ 2147483647 h 1126"/>
                <a:gd name="T70" fmla="*/ 2147483647 w 1467"/>
                <a:gd name="T71" fmla="*/ 2147483647 h 1126"/>
                <a:gd name="T72" fmla="*/ 2147483647 w 1467"/>
                <a:gd name="T73" fmla="*/ 2147483647 h 1126"/>
                <a:gd name="T74" fmla="*/ 2147483647 w 1467"/>
                <a:gd name="T75" fmla="*/ 2147483647 h 1126"/>
                <a:gd name="T76" fmla="*/ 2147483647 w 1467"/>
                <a:gd name="T77" fmla="*/ 2147483647 h 1126"/>
                <a:gd name="T78" fmla="*/ 2147483647 w 1467"/>
                <a:gd name="T79" fmla="*/ 2147483647 h 1126"/>
                <a:gd name="T80" fmla="*/ 2147483647 w 1467"/>
                <a:gd name="T81" fmla="*/ 2147483647 h 1126"/>
                <a:gd name="T82" fmla="*/ 2147483647 w 1467"/>
                <a:gd name="T83" fmla="*/ 2147483647 h 1126"/>
                <a:gd name="T84" fmla="*/ 2147483647 w 1467"/>
                <a:gd name="T85" fmla="*/ 2147483647 h 1126"/>
                <a:gd name="T86" fmla="*/ 2147483647 w 1467"/>
                <a:gd name="T87" fmla="*/ 2147483647 h 1126"/>
                <a:gd name="T88" fmla="*/ 2147483647 w 1467"/>
                <a:gd name="T89" fmla="*/ 2147483647 h 1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7"/>
                <a:gd name="T136" fmla="*/ 0 h 1126"/>
                <a:gd name="T137" fmla="*/ 1467 w 1467"/>
                <a:gd name="T138" fmla="*/ 1126 h 1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7" h="1126">
                  <a:moveTo>
                    <a:pt x="952" y="928"/>
                  </a:moveTo>
                  <a:lnTo>
                    <a:pt x="1112" y="983"/>
                  </a:lnTo>
                  <a:lnTo>
                    <a:pt x="1121" y="1010"/>
                  </a:lnTo>
                  <a:lnTo>
                    <a:pt x="1111" y="1020"/>
                  </a:lnTo>
                  <a:lnTo>
                    <a:pt x="1103" y="1032"/>
                  </a:lnTo>
                  <a:lnTo>
                    <a:pt x="1098" y="1048"/>
                  </a:lnTo>
                  <a:lnTo>
                    <a:pt x="1099" y="1073"/>
                  </a:lnTo>
                  <a:lnTo>
                    <a:pt x="1091" y="1075"/>
                  </a:lnTo>
                  <a:lnTo>
                    <a:pt x="1083" y="1081"/>
                  </a:lnTo>
                  <a:lnTo>
                    <a:pt x="1069" y="1114"/>
                  </a:lnTo>
                  <a:lnTo>
                    <a:pt x="1069" y="1124"/>
                  </a:lnTo>
                  <a:lnTo>
                    <a:pt x="1073" y="1126"/>
                  </a:lnTo>
                  <a:lnTo>
                    <a:pt x="1082" y="1120"/>
                  </a:lnTo>
                  <a:lnTo>
                    <a:pt x="1084" y="1114"/>
                  </a:lnTo>
                  <a:lnTo>
                    <a:pt x="1110" y="1088"/>
                  </a:lnTo>
                  <a:lnTo>
                    <a:pt x="1125" y="1093"/>
                  </a:lnTo>
                  <a:lnTo>
                    <a:pt x="1159" y="1092"/>
                  </a:lnTo>
                  <a:lnTo>
                    <a:pt x="1170" y="1081"/>
                  </a:lnTo>
                  <a:lnTo>
                    <a:pt x="1203" y="1073"/>
                  </a:lnTo>
                  <a:lnTo>
                    <a:pt x="1231" y="1062"/>
                  </a:lnTo>
                  <a:lnTo>
                    <a:pt x="1249" y="1051"/>
                  </a:lnTo>
                  <a:lnTo>
                    <a:pt x="1270" y="1032"/>
                  </a:lnTo>
                  <a:lnTo>
                    <a:pt x="1359" y="971"/>
                  </a:lnTo>
                  <a:lnTo>
                    <a:pt x="1382" y="956"/>
                  </a:lnTo>
                  <a:lnTo>
                    <a:pt x="1401" y="940"/>
                  </a:lnTo>
                  <a:lnTo>
                    <a:pt x="1416" y="934"/>
                  </a:lnTo>
                  <a:lnTo>
                    <a:pt x="1428" y="922"/>
                  </a:lnTo>
                  <a:lnTo>
                    <a:pt x="1445" y="912"/>
                  </a:lnTo>
                  <a:lnTo>
                    <a:pt x="1457" y="903"/>
                  </a:lnTo>
                  <a:lnTo>
                    <a:pt x="1466" y="881"/>
                  </a:lnTo>
                  <a:lnTo>
                    <a:pt x="1467" y="875"/>
                  </a:lnTo>
                  <a:lnTo>
                    <a:pt x="1466" y="872"/>
                  </a:lnTo>
                  <a:lnTo>
                    <a:pt x="1445" y="889"/>
                  </a:lnTo>
                  <a:lnTo>
                    <a:pt x="1424" y="896"/>
                  </a:lnTo>
                  <a:lnTo>
                    <a:pt x="1401" y="905"/>
                  </a:lnTo>
                  <a:lnTo>
                    <a:pt x="1390" y="916"/>
                  </a:lnTo>
                  <a:lnTo>
                    <a:pt x="1382" y="933"/>
                  </a:lnTo>
                  <a:lnTo>
                    <a:pt x="1361" y="943"/>
                  </a:lnTo>
                  <a:lnTo>
                    <a:pt x="1356" y="935"/>
                  </a:lnTo>
                  <a:lnTo>
                    <a:pt x="1363" y="921"/>
                  </a:lnTo>
                  <a:lnTo>
                    <a:pt x="1379" y="903"/>
                  </a:lnTo>
                  <a:lnTo>
                    <a:pt x="1397" y="873"/>
                  </a:lnTo>
                  <a:lnTo>
                    <a:pt x="1390" y="868"/>
                  </a:lnTo>
                  <a:lnTo>
                    <a:pt x="1375" y="884"/>
                  </a:lnTo>
                  <a:lnTo>
                    <a:pt x="1367" y="899"/>
                  </a:lnTo>
                  <a:lnTo>
                    <a:pt x="1353" y="913"/>
                  </a:lnTo>
                  <a:lnTo>
                    <a:pt x="1303" y="941"/>
                  </a:lnTo>
                  <a:lnTo>
                    <a:pt x="1241" y="971"/>
                  </a:lnTo>
                  <a:lnTo>
                    <a:pt x="1188" y="997"/>
                  </a:lnTo>
                  <a:lnTo>
                    <a:pt x="1169" y="1009"/>
                  </a:lnTo>
                  <a:lnTo>
                    <a:pt x="1148" y="1034"/>
                  </a:lnTo>
                  <a:lnTo>
                    <a:pt x="1137" y="1026"/>
                  </a:lnTo>
                  <a:lnTo>
                    <a:pt x="1134" y="1006"/>
                  </a:lnTo>
                  <a:lnTo>
                    <a:pt x="1142" y="983"/>
                  </a:lnTo>
                  <a:lnTo>
                    <a:pt x="1159" y="971"/>
                  </a:lnTo>
                  <a:lnTo>
                    <a:pt x="1140" y="950"/>
                  </a:lnTo>
                  <a:lnTo>
                    <a:pt x="1167" y="920"/>
                  </a:lnTo>
                  <a:lnTo>
                    <a:pt x="1170" y="908"/>
                  </a:lnTo>
                  <a:lnTo>
                    <a:pt x="1158" y="893"/>
                  </a:lnTo>
                  <a:lnTo>
                    <a:pt x="1134" y="713"/>
                  </a:lnTo>
                  <a:lnTo>
                    <a:pt x="1127" y="704"/>
                  </a:lnTo>
                  <a:lnTo>
                    <a:pt x="1128" y="536"/>
                  </a:lnTo>
                  <a:lnTo>
                    <a:pt x="1110" y="497"/>
                  </a:lnTo>
                  <a:lnTo>
                    <a:pt x="1096" y="457"/>
                  </a:lnTo>
                  <a:lnTo>
                    <a:pt x="1096" y="422"/>
                  </a:lnTo>
                  <a:lnTo>
                    <a:pt x="1084" y="361"/>
                  </a:lnTo>
                  <a:lnTo>
                    <a:pt x="1066" y="331"/>
                  </a:lnTo>
                  <a:lnTo>
                    <a:pt x="1056" y="333"/>
                  </a:lnTo>
                  <a:lnTo>
                    <a:pt x="1057" y="339"/>
                  </a:lnTo>
                  <a:lnTo>
                    <a:pt x="1052" y="342"/>
                  </a:lnTo>
                  <a:lnTo>
                    <a:pt x="1045" y="331"/>
                  </a:lnTo>
                  <a:lnTo>
                    <a:pt x="1050" y="299"/>
                  </a:lnTo>
                  <a:lnTo>
                    <a:pt x="1020" y="230"/>
                  </a:lnTo>
                  <a:lnTo>
                    <a:pt x="1016" y="203"/>
                  </a:lnTo>
                  <a:lnTo>
                    <a:pt x="1029" y="177"/>
                  </a:lnTo>
                  <a:lnTo>
                    <a:pt x="1020" y="127"/>
                  </a:lnTo>
                  <a:lnTo>
                    <a:pt x="992" y="56"/>
                  </a:lnTo>
                  <a:lnTo>
                    <a:pt x="990" y="48"/>
                  </a:lnTo>
                  <a:lnTo>
                    <a:pt x="982" y="37"/>
                  </a:lnTo>
                  <a:lnTo>
                    <a:pt x="987" y="27"/>
                  </a:lnTo>
                  <a:lnTo>
                    <a:pt x="974" y="0"/>
                  </a:lnTo>
                  <a:lnTo>
                    <a:pt x="741" y="59"/>
                  </a:lnTo>
                  <a:lnTo>
                    <a:pt x="739" y="52"/>
                  </a:lnTo>
                  <a:lnTo>
                    <a:pt x="731" y="55"/>
                  </a:lnTo>
                  <a:lnTo>
                    <a:pt x="711" y="65"/>
                  </a:lnTo>
                  <a:lnTo>
                    <a:pt x="656" y="124"/>
                  </a:lnTo>
                  <a:lnTo>
                    <a:pt x="600" y="200"/>
                  </a:lnTo>
                  <a:lnTo>
                    <a:pt x="592" y="214"/>
                  </a:lnTo>
                  <a:lnTo>
                    <a:pt x="596" y="225"/>
                  </a:lnTo>
                  <a:lnTo>
                    <a:pt x="588" y="253"/>
                  </a:lnTo>
                  <a:lnTo>
                    <a:pt x="575" y="267"/>
                  </a:lnTo>
                  <a:lnTo>
                    <a:pt x="518" y="324"/>
                  </a:lnTo>
                  <a:lnTo>
                    <a:pt x="512" y="335"/>
                  </a:lnTo>
                  <a:lnTo>
                    <a:pt x="522" y="359"/>
                  </a:lnTo>
                  <a:lnTo>
                    <a:pt x="526" y="362"/>
                  </a:lnTo>
                  <a:lnTo>
                    <a:pt x="539" y="360"/>
                  </a:lnTo>
                  <a:lnTo>
                    <a:pt x="553" y="368"/>
                  </a:lnTo>
                  <a:lnTo>
                    <a:pt x="554" y="381"/>
                  </a:lnTo>
                  <a:lnTo>
                    <a:pt x="544" y="391"/>
                  </a:lnTo>
                  <a:lnTo>
                    <a:pt x="550" y="411"/>
                  </a:lnTo>
                  <a:lnTo>
                    <a:pt x="564" y="435"/>
                  </a:lnTo>
                  <a:lnTo>
                    <a:pt x="560" y="467"/>
                  </a:lnTo>
                  <a:lnTo>
                    <a:pt x="523" y="483"/>
                  </a:lnTo>
                  <a:lnTo>
                    <a:pt x="469" y="542"/>
                  </a:lnTo>
                  <a:lnTo>
                    <a:pt x="428" y="555"/>
                  </a:lnTo>
                  <a:lnTo>
                    <a:pt x="337" y="581"/>
                  </a:lnTo>
                  <a:lnTo>
                    <a:pt x="304" y="569"/>
                  </a:lnTo>
                  <a:lnTo>
                    <a:pt x="278" y="564"/>
                  </a:lnTo>
                  <a:lnTo>
                    <a:pt x="229" y="569"/>
                  </a:lnTo>
                  <a:lnTo>
                    <a:pt x="179" y="580"/>
                  </a:lnTo>
                  <a:lnTo>
                    <a:pt x="125" y="602"/>
                  </a:lnTo>
                  <a:lnTo>
                    <a:pt x="100" y="617"/>
                  </a:lnTo>
                  <a:lnTo>
                    <a:pt x="90" y="647"/>
                  </a:lnTo>
                  <a:lnTo>
                    <a:pt x="90" y="666"/>
                  </a:lnTo>
                  <a:lnTo>
                    <a:pt x="133" y="714"/>
                  </a:lnTo>
                  <a:lnTo>
                    <a:pt x="137" y="733"/>
                  </a:lnTo>
                  <a:lnTo>
                    <a:pt x="132" y="748"/>
                  </a:lnTo>
                  <a:lnTo>
                    <a:pt x="117" y="756"/>
                  </a:lnTo>
                  <a:lnTo>
                    <a:pt x="104" y="794"/>
                  </a:lnTo>
                  <a:lnTo>
                    <a:pt x="28" y="867"/>
                  </a:lnTo>
                  <a:lnTo>
                    <a:pt x="0" y="889"/>
                  </a:lnTo>
                  <a:lnTo>
                    <a:pt x="14" y="953"/>
                  </a:lnTo>
                  <a:lnTo>
                    <a:pt x="801" y="796"/>
                  </a:lnTo>
                  <a:lnTo>
                    <a:pt x="814" y="805"/>
                  </a:lnTo>
                  <a:lnTo>
                    <a:pt x="819" y="819"/>
                  </a:lnTo>
                  <a:lnTo>
                    <a:pt x="824" y="825"/>
                  </a:lnTo>
                  <a:lnTo>
                    <a:pt x="831" y="824"/>
                  </a:lnTo>
                  <a:lnTo>
                    <a:pt x="838" y="831"/>
                  </a:lnTo>
                  <a:lnTo>
                    <a:pt x="852" y="834"/>
                  </a:lnTo>
                  <a:lnTo>
                    <a:pt x="876" y="880"/>
                  </a:lnTo>
                  <a:lnTo>
                    <a:pt x="878" y="898"/>
                  </a:lnTo>
                  <a:lnTo>
                    <a:pt x="889" y="905"/>
                  </a:lnTo>
                  <a:lnTo>
                    <a:pt x="890" y="912"/>
                  </a:lnTo>
                  <a:lnTo>
                    <a:pt x="937" y="915"/>
                  </a:lnTo>
                  <a:lnTo>
                    <a:pt x="952" y="92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7"/>
            <p:cNvSpPr>
              <a:spLocks noChangeAspect="1"/>
            </p:cNvSpPr>
            <p:nvPr/>
          </p:nvSpPr>
          <p:spPr bwMode="auto">
            <a:xfrm>
              <a:off x="6648450" y="4119563"/>
              <a:ext cx="1436688" cy="623887"/>
            </a:xfrm>
            <a:custGeom>
              <a:avLst/>
              <a:gdLst>
                <a:gd name="T0" fmla="*/ 2147483647 w 1712"/>
                <a:gd name="T1" fmla="*/ 2147483647 h 737"/>
                <a:gd name="T2" fmla="*/ 2147483647 w 1712"/>
                <a:gd name="T3" fmla="*/ 2147483647 h 737"/>
                <a:gd name="T4" fmla="*/ 2147483647 w 1712"/>
                <a:gd name="T5" fmla="*/ 2147483647 h 737"/>
                <a:gd name="T6" fmla="*/ 2147483647 w 1712"/>
                <a:gd name="T7" fmla="*/ 2147483647 h 737"/>
                <a:gd name="T8" fmla="*/ 2147483647 w 1712"/>
                <a:gd name="T9" fmla="*/ 2147483647 h 737"/>
                <a:gd name="T10" fmla="*/ 2147483647 w 1712"/>
                <a:gd name="T11" fmla="*/ 2147483647 h 737"/>
                <a:gd name="T12" fmla="*/ 2147483647 w 1712"/>
                <a:gd name="T13" fmla="*/ 2147483647 h 737"/>
                <a:gd name="T14" fmla="*/ 2147483647 w 1712"/>
                <a:gd name="T15" fmla="*/ 2147483647 h 737"/>
                <a:gd name="T16" fmla="*/ 2147483647 w 1712"/>
                <a:gd name="T17" fmla="*/ 2147483647 h 737"/>
                <a:gd name="T18" fmla="*/ 2147483647 w 1712"/>
                <a:gd name="T19" fmla="*/ 2147483647 h 737"/>
                <a:gd name="T20" fmla="*/ 2147483647 w 1712"/>
                <a:gd name="T21" fmla="*/ 2147483647 h 737"/>
                <a:gd name="T22" fmla="*/ 2147483647 w 1712"/>
                <a:gd name="T23" fmla="*/ 2147483647 h 737"/>
                <a:gd name="T24" fmla="*/ 2147483647 w 1712"/>
                <a:gd name="T25" fmla="*/ 2147483647 h 737"/>
                <a:gd name="T26" fmla="*/ 2147483647 w 1712"/>
                <a:gd name="T27" fmla="*/ 2147483647 h 737"/>
                <a:gd name="T28" fmla="*/ 2147483647 w 1712"/>
                <a:gd name="T29" fmla="*/ 2147483647 h 737"/>
                <a:gd name="T30" fmla="*/ 2147483647 w 1712"/>
                <a:gd name="T31" fmla="*/ 2147483647 h 737"/>
                <a:gd name="T32" fmla="*/ 2147483647 w 1712"/>
                <a:gd name="T33" fmla="*/ 2147483647 h 737"/>
                <a:gd name="T34" fmla="*/ 2147483647 w 1712"/>
                <a:gd name="T35" fmla="*/ 2147483647 h 737"/>
                <a:gd name="T36" fmla="*/ 2147483647 w 1712"/>
                <a:gd name="T37" fmla="*/ 2147483647 h 737"/>
                <a:gd name="T38" fmla="*/ 2147483647 w 1712"/>
                <a:gd name="T39" fmla="*/ 2147483647 h 737"/>
                <a:gd name="T40" fmla="*/ 2147483647 w 1712"/>
                <a:gd name="T41" fmla="*/ 2147483647 h 737"/>
                <a:gd name="T42" fmla="*/ 2147483647 w 1712"/>
                <a:gd name="T43" fmla="*/ 2147483647 h 737"/>
                <a:gd name="T44" fmla="*/ 2147483647 w 1712"/>
                <a:gd name="T45" fmla="*/ 2147483647 h 737"/>
                <a:gd name="T46" fmla="*/ 2147483647 w 1712"/>
                <a:gd name="T47" fmla="*/ 2147483647 h 737"/>
                <a:gd name="T48" fmla="*/ 2147483647 w 1712"/>
                <a:gd name="T49" fmla="*/ 2147483647 h 737"/>
                <a:gd name="T50" fmla="*/ 2147483647 w 1712"/>
                <a:gd name="T51" fmla="*/ 2147483647 h 737"/>
                <a:gd name="T52" fmla="*/ 2147483647 w 1712"/>
                <a:gd name="T53" fmla="*/ 2147483647 h 737"/>
                <a:gd name="T54" fmla="*/ 2147483647 w 1712"/>
                <a:gd name="T55" fmla="*/ 2147483647 h 737"/>
                <a:gd name="T56" fmla="*/ 2147483647 w 1712"/>
                <a:gd name="T57" fmla="*/ 2147483647 h 737"/>
                <a:gd name="T58" fmla="*/ 2147483647 w 1712"/>
                <a:gd name="T59" fmla="*/ 2147483647 h 737"/>
                <a:gd name="T60" fmla="*/ 2147483647 w 1712"/>
                <a:gd name="T61" fmla="*/ 2147483647 h 737"/>
                <a:gd name="T62" fmla="*/ 2147483647 w 1712"/>
                <a:gd name="T63" fmla="*/ 2147483647 h 737"/>
                <a:gd name="T64" fmla="*/ 2147483647 w 1712"/>
                <a:gd name="T65" fmla="*/ 2147483647 h 737"/>
                <a:gd name="T66" fmla="*/ 2147483647 w 1712"/>
                <a:gd name="T67" fmla="*/ 2147483647 h 737"/>
                <a:gd name="T68" fmla="*/ 2147483647 w 1712"/>
                <a:gd name="T69" fmla="*/ 2147483647 h 737"/>
                <a:gd name="T70" fmla="*/ 2147483647 w 1712"/>
                <a:gd name="T71" fmla="*/ 2147483647 h 737"/>
                <a:gd name="T72" fmla="*/ 2147483647 w 1712"/>
                <a:gd name="T73" fmla="*/ 2147483647 h 737"/>
                <a:gd name="T74" fmla="*/ 2147483647 w 1712"/>
                <a:gd name="T75" fmla="*/ 2147483647 h 737"/>
                <a:gd name="T76" fmla="*/ 2147483647 w 1712"/>
                <a:gd name="T77" fmla="*/ 2147483647 h 737"/>
                <a:gd name="T78" fmla="*/ 2147483647 w 1712"/>
                <a:gd name="T79" fmla="*/ 2147483647 h 737"/>
                <a:gd name="T80" fmla="*/ 2147483647 w 1712"/>
                <a:gd name="T81" fmla="*/ 2147483647 h 737"/>
                <a:gd name="T82" fmla="*/ 2147483647 w 1712"/>
                <a:gd name="T83" fmla="*/ 2147483647 h 737"/>
                <a:gd name="T84" fmla="*/ 2147483647 w 1712"/>
                <a:gd name="T85" fmla="*/ 2147483647 h 737"/>
                <a:gd name="T86" fmla="*/ 2147483647 w 1712"/>
                <a:gd name="T87" fmla="*/ 2147483647 h 737"/>
                <a:gd name="T88" fmla="*/ 2147483647 w 1712"/>
                <a:gd name="T89" fmla="*/ 2147483647 h 737"/>
                <a:gd name="T90" fmla="*/ 2147483647 w 1712"/>
                <a:gd name="T91" fmla="*/ 2147483647 h 737"/>
                <a:gd name="T92" fmla="*/ 2147483647 w 1712"/>
                <a:gd name="T93" fmla="*/ 2147483647 h 737"/>
                <a:gd name="T94" fmla="*/ 2147483647 w 1712"/>
                <a:gd name="T95" fmla="*/ 2147483647 h 737"/>
                <a:gd name="T96" fmla="*/ 2147483647 w 1712"/>
                <a:gd name="T97" fmla="*/ 2147483647 h 737"/>
                <a:gd name="T98" fmla="*/ 0 w 1712"/>
                <a:gd name="T99" fmla="*/ 2147483647 h 7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2"/>
                <a:gd name="T151" fmla="*/ 0 h 737"/>
                <a:gd name="T152" fmla="*/ 1712 w 1712"/>
                <a:gd name="T153" fmla="*/ 737 h 7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2" h="737">
                  <a:moveTo>
                    <a:pt x="0" y="653"/>
                  </a:moveTo>
                  <a:lnTo>
                    <a:pt x="4" y="595"/>
                  </a:lnTo>
                  <a:lnTo>
                    <a:pt x="23" y="597"/>
                  </a:lnTo>
                  <a:lnTo>
                    <a:pt x="31" y="593"/>
                  </a:lnTo>
                  <a:lnTo>
                    <a:pt x="46" y="580"/>
                  </a:lnTo>
                  <a:lnTo>
                    <a:pt x="48" y="565"/>
                  </a:lnTo>
                  <a:lnTo>
                    <a:pt x="46" y="552"/>
                  </a:lnTo>
                  <a:lnTo>
                    <a:pt x="52" y="538"/>
                  </a:lnTo>
                  <a:lnTo>
                    <a:pt x="67" y="521"/>
                  </a:lnTo>
                  <a:lnTo>
                    <a:pt x="108" y="504"/>
                  </a:lnTo>
                  <a:lnTo>
                    <a:pt x="154" y="491"/>
                  </a:lnTo>
                  <a:lnTo>
                    <a:pt x="201" y="452"/>
                  </a:lnTo>
                  <a:lnTo>
                    <a:pt x="217" y="445"/>
                  </a:lnTo>
                  <a:lnTo>
                    <a:pt x="246" y="418"/>
                  </a:lnTo>
                  <a:lnTo>
                    <a:pt x="252" y="394"/>
                  </a:lnTo>
                  <a:lnTo>
                    <a:pt x="258" y="392"/>
                  </a:lnTo>
                  <a:lnTo>
                    <a:pt x="269" y="393"/>
                  </a:lnTo>
                  <a:lnTo>
                    <a:pt x="277" y="384"/>
                  </a:lnTo>
                  <a:lnTo>
                    <a:pt x="280" y="377"/>
                  </a:lnTo>
                  <a:lnTo>
                    <a:pt x="297" y="362"/>
                  </a:lnTo>
                  <a:lnTo>
                    <a:pt x="302" y="363"/>
                  </a:lnTo>
                  <a:lnTo>
                    <a:pt x="314" y="372"/>
                  </a:lnTo>
                  <a:lnTo>
                    <a:pt x="329" y="363"/>
                  </a:lnTo>
                  <a:lnTo>
                    <a:pt x="333" y="355"/>
                  </a:lnTo>
                  <a:lnTo>
                    <a:pt x="356" y="335"/>
                  </a:lnTo>
                  <a:lnTo>
                    <a:pt x="373" y="330"/>
                  </a:lnTo>
                  <a:lnTo>
                    <a:pt x="404" y="327"/>
                  </a:lnTo>
                  <a:lnTo>
                    <a:pt x="438" y="273"/>
                  </a:lnTo>
                  <a:lnTo>
                    <a:pt x="464" y="255"/>
                  </a:lnTo>
                  <a:lnTo>
                    <a:pt x="465" y="240"/>
                  </a:lnTo>
                  <a:lnTo>
                    <a:pt x="471" y="225"/>
                  </a:lnTo>
                  <a:lnTo>
                    <a:pt x="466" y="206"/>
                  </a:lnTo>
                  <a:lnTo>
                    <a:pt x="471" y="191"/>
                  </a:lnTo>
                  <a:lnTo>
                    <a:pt x="472" y="184"/>
                  </a:lnTo>
                  <a:lnTo>
                    <a:pt x="525" y="176"/>
                  </a:lnTo>
                  <a:lnTo>
                    <a:pt x="523" y="184"/>
                  </a:lnTo>
                  <a:lnTo>
                    <a:pt x="576" y="179"/>
                  </a:lnTo>
                  <a:lnTo>
                    <a:pt x="597" y="175"/>
                  </a:lnTo>
                  <a:lnTo>
                    <a:pt x="608" y="177"/>
                  </a:lnTo>
                  <a:lnTo>
                    <a:pt x="1121" y="93"/>
                  </a:lnTo>
                  <a:lnTo>
                    <a:pt x="1608" y="0"/>
                  </a:lnTo>
                  <a:lnTo>
                    <a:pt x="1618" y="7"/>
                  </a:lnTo>
                  <a:lnTo>
                    <a:pt x="1621" y="16"/>
                  </a:lnTo>
                  <a:lnTo>
                    <a:pt x="1635" y="24"/>
                  </a:lnTo>
                  <a:lnTo>
                    <a:pt x="1643" y="28"/>
                  </a:lnTo>
                  <a:lnTo>
                    <a:pt x="1652" y="39"/>
                  </a:lnTo>
                  <a:lnTo>
                    <a:pt x="1659" y="46"/>
                  </a:lnTo>
                  <a:lnTo>
                    <a:pt x="1669" y="71"/>
                  </a:lnTo>
                  <a:lnTo>
                    <a:pt x="1666" y="78"/>
                  </a:lnTo>
                  <a:lnTo>
                    <a:pt x="1668" y="80"/>
                  </a:lnTo>
                  <a:lnTo>
                    <a:pt x="1660" y="80"/>
                  </a:lnTo>
                  <a:lnTo>
                    <a:pt x="1657" y="73"/>
                  </a:lnTo>
                  <a:lnTo>
                    <a:pt x="1643" y="76"/>
                  </a:lnTo>
                  <a:lnTo>
                    <a:pt x="1633" y="76"/>
                  </a:lnTo>
                  <a:lnTo>
                    <a:pt x="1622" y="71"/>
                  </a:lnTo>
                  <a:lnTo>
                    <a:pt x="1615" y="74"/>
                  </a:lnTo>
                  <a:lnTo>
                    <a:pt x="1621" y="82"/>
                  </a:lnTo>
                  <a:lnTo>
                    <a:pt x="1620" y="89"/>
                  </a:lnTo>
                  <a:lnTo>
                    <a:pt x="1574" y="110"/>
                  </a:lnTo>
                  <a:lnTo>
                    <a:pt x="1563" y="121"/>
                  </a:lnTo>
                  <a:lnTo>
                    <a:pt x="1546" y="137"/>
                  </a:lnTo>
                  <a:lnTo>
                    <a:pt x="1517" y="142"/>
                  </a:lnTo>
                  <a:lnTo>
                    <a:pt x="1510" y="159"/>
                  </a:lnTo>
                  <a:lnTo>
                    <a:pt x="1510" y="166"/>
                  </a:lnTo>
                  <a:lnTo>
                    <a:pt x="1516" y="169"/>
                  </a:lnTo>
                  <a:lnTo>
                    <a:pt x="1529" y="165"/>
                  </a:lnTo>
                  <a:lnTo>
                    <a:pt x="1556" y="151"/>
                  </a:lnTo>
                  <a:lnTo>
                    <a:pt x="1588" y="143"/>
                  </a:lnTo>
                  <a:lnTo>
                    <a:pt x="1606" y="131"/>
                  </a:lnTo>
                  <a:lnTo>
                    <a:pt x="1635" y="131"/>
                  </a:lnTo>
                  <a:lnTo>
                    <a:pt x="1638" y="137"/>
                  </a:lnTo>
                  <a:lnTo>
                    <a:pt x="1635" y="154"/>
                  </a:lnTo>
                  <a:lnTo>
                    <a:pt x="1638" y="163"/>
                  </a:lnTo>
                  <a:lnTo>
                    <a:pt x="1646" y="169"/>
                  </a:lnTo>
                  <a:lnTo>
                    <a:pt x="1657" y="164"/>
                  </a:lnTo>
                  <a:lnTo>
                    <a:pt x="1661" y="154"/>
                  </a:lnTo>
                  <a:lnTo>
                    <a:pt x="1680" y="131"/>
                  </a:lnTo>
                  <a:lnTo>
                    <a:pt x="1694" y="131"/>
                  </a:lnTo>
                  <a:lnTo>
                    <a:pt x="1704" y="156"/>
                  </a:lnTo>
                  <a:lnTo>
                    <a:pt x="1707" y="196"/>
                  </a:lnTo>
                  <a:lnTo>
                    <a:pt x="1712" y="206"/>
                  </a:lnTo>
                  <a:lnTo>
                    <a:pt x="1711" y="213"/>
                  </a:lnTo>
                  <a:lnTo>
                    <a:pt x="1687" y="233"/>
                  </a:lnTo>
                  <a:lnTo>
                    <a:pt x="1680" y="248"/>
                  </a:lnTo>
                  <a:lnTo>
                    <a:pt x="1676" y="259"/>
                  </a:lnTo>
                  <a:lnTo>
                    <a:pt x="1657" y="274"/>
                  </a:lnTo>
                  <a:lnTo>
                    <a:pt x="1643" y="280"/>
                  </a:lnTo>
                  <a:lnTo>
                    <a:pt x="1628" y="289"/>
                  </a:lnTo>
                  <a:lnTo>
                    <a:pt x="1594" y="287"/>
                  </a:lnTo>
                  <a:lnTo>
                    <a:pt x="1585" y="282"/>
                  </a:lnTo>
                  <a:lnTo>
                    <a:pt x="1581" y="287"/>
                  </a:lnTo>
                  <a:lnTo>
                    <a:pt x="1577" y="287"/>
                  </a:lnTo>
                  <a:lnTo>
                    <a:pt x="1571" y="272"/>
                  </a:lnTo>
                  <a:lnTo>
                    <a:pt x="1571" y="265"/>
                  </a:lnTo>
                  <a:lnTo>
                    <a:pt x="1566" y="259"/>
                  </a:lnTo>
                  <a:lnTo>
                    <a:pt x="1558" y="256"/>
                  </a:lnTo>
                  <a:lnTo>
                    <a:pt x="1552" y="260"/>
                  </a:lnTo>
                  <a:lnTo>
                    <a:pt x="1556" y="293"/>
                  </a:lnTo>
                  <a:lnTo>
                    <a:pt x="1552" y="301"/>
                  </a:lnTo>
                  <a:lnTo>
                    <a:pt x="1548" y="296"/>
                  </a:lnTo>
                  <a:lnTo>
                    <a:pt x="1558" y="311"/>
                  </a:lnTo>
                  <a:lnTo>
                    <a:pt x="1571" y="311"/>
                  </a:lnTo>
                  <a:lnTo>
                    <a:pt x="1585" y="327"/>
                  </a:lnTo>
                  <a:lnTo>
                    <a:pt x="1574" y="343"/>
                  </a:lnTo>
                  <a:lnTo>
                    <a:pt x="1581" y="351"/>
                  </a:lnTo>
                  <a:lnTo>
                    <a:pt x="1544" y="399"/>
                  </a:lnTo>
                  <a:lnTo>
                    <a:pt x="1532" y="401"/>
                  </a:lnTo>
                  <a:lnTo>
                    <a:pt x="1512" y="396"/>
                  </a:lnTo>
                  <a:lnTo>
                    <a:pt x="1498" y="396"/>
                  </a:lnTo>
                  <a:lnTo>
                    <a:pt x="1494" y="401"/>
                  </a:lnTo>
                  <a:lnTo>
                    <a:pt x="1508" y="413"/>
                  </a:lnTo>
                  <a:lnTo>
                    <a:pt x="1548" y="408"/>
                  </a:lnTo>
                  <a:lnTo>
                    <a:pt x="1574" y="401"/>
                  </a:lnTo>
                  <a:lnTo>
                    <a:pt x="1608" y="384"/>
                  </a:lnTo>
                  <a:lnTo>
                    <a:pt x="1614" y="371"/>
                  </a:lnTo>
                  <a:lnTo>
                    <a:pt x="1622" y="373"/>
                  </a:lnTo>
                  <a:lnTo>
                    <a:pt x="1636" y="386"/>
                  </a:lnTo>
                  <a:lnTo>
                    <a:pt x="1624" y="417"/>
                  </a:lnTo>
                  <a:lnTo>
                    <a:pt x="1593" y="449"/>
                  </a:lnTo>
                  <a:lnTo>
                    <a:pt x="1560" y="456"/>
                  </a:lnTo>
                  <a:lnTo>
                    <a:pt x="1546" y="463"/>
                  </a:lnTo>
                  <a:lnTo>
                    <a:pt x="1507" y="468"/>
                  </a:lnTo>
                  <a:lnTo>
                    <a:pt x="1473" y="523"/>
                  </a:lnTo>
                  <a:lnTo>
                    <a:pt x="1460" y="528"/>
                  </a:lnTo>
                  <a:lnTo>
                    <a:pt x="1459" y="535"/>
                  </a:lnTo>
                  <a:lnTo>
                    <a:pt x="1461" y="536"/>
                  </a:lnTo>
                  <a:lnTo>
                    <a:pt x="1422" y="560"/>
                  </a:lnTo>
                  <a:lnTo>
                    <a:pt x="1400" y="588"/>
                  </a:lnTo>
                  <a:lnTo>
                    <a:pt x="1379" y="635"/>
                  </a:lnTo>
                  <a:lnTo>
                    <a:pt x="1369" y="694"/>
                  </a:lnTo>
                  <a:lnTo>
                    <a:pt x="1359" y="708"/>
                  </a:lnTo>
                  <a:lnTo>
                    <a:pt x="1338" y="717"/>
                  </a:lnTo>
                  <a:lnTo>
                    <a:pt x="1259" y="731"/>
                  </a:lnTo>
                  <a:lnTo>
                    <a:pt x="1251" y="737"/>
                  </a:lnTo>
                  <a:lnTo>
                    <a:pt x="988" y="558"/>
                  </a:lnTo>
                  <a:lnTo>
                    <a:pt x="767" y="585"/>
                  </a:lnTo>
                  <a:lnTo>
                    <a:pt x="761" y="555"/>
                  </a:lnTo>
                  <a:lnTo>
                    <a:pt x="721" y="523"/>
                  </a:lnTo>
                  <a:lnTo>
                    <a:pt x="701" y="535"/>
                  </a:lnTo>
                  <a:lnTo>
                    <a:pt x="695" y="525"/>
                  </a:lnTo>
                  <a:lnTo>
                    <a:pt x="698" y="516"/>
                  </a:lnTo>
                  <a:lnTo>
                    <a:pt x="696" y="510"/>
                  </a:lnTo>
                  <a:lnTo>
                    <a:pt x="438" y="539"/>
                  </a:lnTo>
                  <a:lnTo>
                    <a:pt x="430" y="538"/>
                  </a:lnTo>
                  <a:lnTo>
                    <a:pt x="425" y="546"/>
                  </a:lnTo>
                  <a:lnTo>
                    <a:pt x="373" y="572"/>
                  </a:lnTo>
                  <a:lnTo>
                    <a:pt x="371" y="583"/>
                  </a:lnTo>
                  <a:lnTo>
                    <a:pt x="353" y="583"/>
                  </a:lnTo>
                  <a:lnTo>
                    <a:pt x="295" y="612"/>
                  </a:lnTo>
                  <a:lnTo>
                    <a:pt x="0" y="65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8"/>
            <p:cNvSpPr>
              <a:spLocks noChangeAspect="1"/>
            </p:cNvSpPr>
            <p:nvPr/>
          </p:nvSpPr>
          <p:spPr bwMode="auto">
            <a:xfrm>
              <a:off x="6864350" y="4551363"/>
              <a:ext cx="833438" cy="636587"/>
            </a:xfrm>
            <a:custGeom>
              <a:avLst/>
              <a:gdLst>
                <a:gd name="T0" fmla="*/ 2147483647 w 995"/>
                <a:gd name="T1" fmla="*/ 2147483647 h 753"/>
                <a:gd name="T2" fmla="*/ 2147483647 w 995"/>
                <a:gd name="T3" fmla="*/ 2147483647 h 753"/>
                <a:gd name="T4" fmla="*/ 2147483647 w 995"/>
                <a:gd name="T5" fmla="*/ 2147483647 h 753"/>
                <a:gd name="T6" fmla="*/ 2147483647 w 995"/>
                <a:gd name="T7" fmla="*/ 2147483647 h 753"/>
                <a:gd name="T8" fmla="*/ 2147483647 w 995"/>
                <a:gd name="T9" fmla="*/ 2147483647 h 753"/>
                <a:gd name="T10" fmla="*/ 2147483647 w 995"/>
                <a:gd name="T11" fmla="*/ 2147483647 h 753"/>
                <a:gd name="T12" fmla="*/ 2147483647 w 995"/>
                <a:gd name="T13" fmla="*/ 2147483647 h 753"/>
                <a:gd name="T14" fmla="*/ 2147483647 w 995"/>
                <a:gd name="T15" fmla="*/ 2147483647 h 753"/>
                <a:gd name="T16" fmla="*/ 2147483647 w 995"/>
                <a:gd name="T17" fmla="*/ 2147483647 h 753"/>
                <a:gd name="T18" fmla="*/ 2147483647 w 995"/>
                <a:gd name="T19" fmla="*/ 2147483647 h 753"/>
                <a:gd name="T20" fmla="*/ 2147483647 w 995"/>
                <a:gd name="T21" fmla="*/ 2147483647 h 753"/>
                <a:gd name="T22" fmla="*/ 2147483647 w 995"/>
                <a:gd name="T23" fmla="*/ 2147483647 h 753"/>
                <a:gd name="T24" fmla="*/ 2147483647 w 995"/>
                <a:gd name="T25" fmla="*/ 2147483647 h 753"/>
                <a:gd name="T26" fmla="*/ 2147483647 w 995"/>
                <a:gd name="T27" fmla="*/ 2147483647 h 753"/>
                <a:gd name="T28" fmla="*/ 2147483647 w 995"/>
                <a:gd name="T29" fmla="*/ 2147483647 h 753"/>
                <a:gd name="T30" fmla="*/ 2147483647 w 995"/>
                <a:gd name="T31" fmla="*/ 2147483647 h 753"/>
                <a:gd name="T32" fmla="*/ 2147483647 w 995"/>
                <a:gd name="T33" fmla="*/ 2147483647 h 753"/>
                <a:gd name="T34" fmla="*/ 2147483647 w 995"/>
                <a:gd name="T35" fmla="*/ 2147483647 h 753"/>
                <a:gd name="T36" fmla="*/ 2147483647 w 995"/>
                <a:gd name="T37" fmla="*/ 2147483647 h 753"/>
                <a:gd name="T38" fmla="*/ 2147483647 w 995"/>
                <a:gd name="T39" fmla="*/ 2147483647 h 753"/>
                <a:gd name="T40" fmla="*/ 2147483647 w 995"/>
                <a:gd name="T41" fmla="*/ 2147483647 h 753"/>
                <a:gd name="T42" fmla="*/ 2147483647 w 995"/>
                <a:gd name="T43" fmla="*/ 2147483647 h 753"/>
                <a:gd name="T44" fmla="*/ 2147483647 w 995"/>
                <a:gd name="T45" fmla="*/ 2147483647 h 753"/>
                <a:gd name="T46" fmla="*/ 2147483647 w 995"/>
                <a:gd name="T47" fmla="*/ 2147483647 h 753"/>
                <a:gd name="T48" fmla="*/ 2147483647 w 995"/>
                <a:gd name="T49" fmla="*/ 2147483647 h 753"/>
                <a:gd name="T50" fmla="*/ 2147483647 w 995"/>
                <a:gd name="T51" fmla="*/ 2147483647 h 753"/>
                <a:gd name="T52" fmla="*/ 2147483647 w 995"/>
                <a:gd name="T53" fmla="*/ 2147483647 h 753"/>
                <a:gd name="T54" fmla="*/ 2147483647 w 995"/>
                <a:gd name="T55" fmla="*/ 2147483647 h 753"/>
                <a:gd name="T56" fmla="*/ 2147483647 w 995"/>
                <a:gd name="T57" fmla="*/ 2147483647 h 753"/>
                <a:gd name="T58" fmla="*/ 2147483647 w 995"/>
                <a:gd name="T59" fmla="*/ 2147483647 h 753"/>
                <a:gd name="T60" fmla="*/ 2147483647 w 995"/>
                <a:gd name="T61" fmla="*/ 2147483647 h 753"/>
                <a:gd name="T62" fmla="*/ 2147483647 w 995"/>
                <a:gd name="T63" fmla="*/ 2147483647 h 753"/>
                <a:gd name="T64" fmla="*/ 2147483647 w 995"/>
                <a:gd name="T65" fmla="*/ 2147483647 h 753"/>
                <a:gd name="T66" fmla="*/ 2147483647 w 995"/>
                <a:gd name="T67" fmla="*/ 2147483647 h 753"/>
                <a:gd name="T68" fmla="*/ 2147483647 w 995"/>
                <a:gd name="T69" fmla="*/ 2147483647 h 753"/>
                <a:gd name="T70" fmla="*/ 2147483647 w 995"/>
                <a:gd name="T71" fmla="*/ 2147483647 h 753"/>
                <a:gd name="T72" fmla="*/ 2147483647 w 995"/>
                <a:gd name="T73" fmla="*/ 2147483647 h 753"/>
                <a:gd name="T74" fmla="*/ 2147483647 w 995"/>
                <a:gd name="T75" fmla="*/ 2147483647 h 753"/>
                <a:gd name="T76" fmla="*/ 2147483647 w 995"/>
                <a:gd name="T77" fmla="*/ 2147483647 h 753"/>
                <a:gd name="T78" fmla="*/ 2147483647 w 995"/>
                <a:gd name="T79" fmla="*/ 2147483647 h 753"/>
                <a:gd name="T80" fmla="*/ 2147483647 w 995"/>
                <a:gd name="T81" fmla="*/ 2147483647 h 753"/>
                <a:gd name="T82" fmla="*/ 2147483647 w 995"/>
                <a:gd name="T83" fmla="*/ 2147483647 h 753"/>
                <a:gd name="T84" fmla="*/ 2147483647 w 995"/>
                <a:gd name="T85" fmla="*/ 2147483647 h 753"/>
                <a:gd name="T86" fmla="*/ 2147483647 w 995"/>
                <a:gd name="T87" fmla="*/ 2147483647 h 7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95"/>
                <a:gd name="T133" fmla="*/ 0 h 753"/>
                <a:gd name="T134" fmla="*/ 995 w 995"/>
                <a:gd name="T135" fmla="*/ 753 h 7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95" h="753">
                  <a:moveTo>
                    <a:pt x="596" y="752"/>
                  </a:moveTo>
                  <a:lnTo>
                    <a:pt x="587" y="753"/>
                  </a:lnTo>
                  <a:lnTo>
                    <a:pt x="560" y="748"/>
                  </a:lnTo>
                  <a:lnTo>
                    <a:pt x="549" y="744"/>
                  </a:lnTo>
                  <a:lnTo>
                    <a:pt x="543" y="732"/>
                  </a:lnTo>
                  <a:lnTo>
                    <a:pt x="532" y="683"/>
                  </a:lnTo>
                  <a:lnTo>
                    <a:pt x="505" y="648"/>
                  </a:lnTo>
                  <a:lnTo>
                    <a:pt x="477" y="634"/>
                  </a:lnTo>
                  <a:lnTo>
                    <a:pt x="460" y="585"/>
                  </a:lnTo>
                  <a:lnTo>
                    <a:pt x="440" y="562"/>
                  </a:lnTo>
                  <a:lnTo>
                    <a:pt x="432" y="534"/>
                  </a:lnTo>
                  <a:lnTo>
                    <a:pt x="414" y="527"/>
                  </a:lnTo>
                  <a:lnTo>
                    <a:pt x="380" y="513"/>
                  </a:lnTo>
                  <a:lnTo>
                    <a:pt x="357" y="484"/>
                  </a:lnTo>
                  <a:lnTo>
                    <a:pt x="335" y="469"/>
                  </a:lnTo>
                  <a:lnTo>
                    <a:pt x="334" y="457"/>
                  </a:lnTo>
                  <a:lnTo>
                    <a:pt x="322" y="434"/>
                  </a:lnTo>
                  <a:lnTo>
                    <a:pt x="313" y="423"/>
                  </a:lnTo>
                  <a:lnTo>
                    <a:pt x="280" y="413"/>
                  </a:lnTo>
                  <a:lnTo>
                    <a:pt x="217" y="354"/>
                  </a:lnTo>
                  <a:lnTo>
                    <a:pt x="188" y="345"/>
                  </a:lnTo>
                  <a:lnTo>
                    <a:pt x="182" y="325"/>
                  </a:lnTo>
                  <a:lnTo>
                    <a:pt x="154" y="304"/>
                  </a:lnTo>
                  <a:lnTo>
                    <a:pt x="138" y="263"/>
                  </a:lnTo>
                  <a:lnTo>
                    <a:pt x="115" y="242"/>
                  </a:lnTo>
                  <a:lnTo>
                    <a:pt x="110" y="230"/>
                  </a:lnTo>
                  <a:lnTo>
                    <a:pt x="69" y="223"/>
                  </a:lnTo>
                  <a:lnTo>
                    <a:pt x="15" y="194"/>
                  </a:lnTo>
                  <a:lnTo>
                    <a:pt x="0" y="179"/>
                  </a:lnTo>
                  <a:lnTo>
                    <a:pt x="17" y="139"/>
                  </a:lnTo>
                  <a:lnTo>
                    <a:pt x="31" y="128"/>
                  </a:lnTo>
                  <a:lnTo>
                    <a:pt x="41" y="112"/>
                  </a:lnTo>
                  <a:lnTo>
                    <a:pt x="42" y="104"/>
                  </a:lnTo>
                  <a:lnTo>
                    <a:pt x="39" y="102"/>
                  </a:lnTo>
                  <a:lnTo>
                    <a:pt x="97" y="73"/>
                  </a:lnTo>
                  <a:lnTo>
                    <a:pt x="115" y="73"/>
                  </a:lnTo>
                  <a:lnTo>
                    <a:pt x="117" y="62"/>
                  </a:lnTo>
                  <a:lnTo>
                    <a:pt x="169" y="36"/>
                  </a:lnTo>
                  <a:lnTo>
                    <a:pt x="174" y="28"/>
                  </a:lnTo>
                  <a:lnTo>
                    <a:pt x="182" y="29"/>
                  </a:lnTo>
                  <a:lnTo>
                    <a:pt x="440" y="0"/>
                  </a:lnTo>
                  <a:lnTo>
                    <a:pt x="442" y="6"/>
                  </a:lnTo>
                  <a:lnTo>
                    <a:pt x="439" y="15"/>
                  </a:lnTo>
                  <a:lnTo>
                    <a:pt x="445" y="25"/>
                  </a:lnTo>
                  <a:lnTo>
                    <a:pt x="465" y="13"/>
                  </a:lnTo>
                  <a:lnTo>
                    <a:pt x="505" y="45"/>
                  </a:lnTo>
                  <a:lnTo>
                    <a:pt x="511" y="75"/>
                  </a:lnTo>
                  <a:lnTo>
                    <a:pt x="732" y="48"/>
                  </a:lnTo>
                  <a:lnTo>
                    <a:pt x="995" y="227"/>
                  </a:lnTo>
                  <a:lnTo>
                    <a:pt x="985" y="236"/>
                  </a:lnTo>
                  <a:lnTo>
                    <a:pt x="963" y="248"/>
                  </a:lnTo>
                  <a:lnTo>
                    <a:pt x="944" y="274"/>
                  </a:lnTo>
                  <a:lnTo>
                    <a:pt x="913" y="323"/>
                  </a:lnTo>
                  <a:lnTo>
                    <a:pt x="905" y="343"/>
                  </a:lnTo>
                  <a:lnTo>
                    <a:pt x="894" y="370"/>
                  </a:lnTo>
                  <a:lnTo>
                    <a:pt x="895" y="396"/>
                  </a:lnTo>
                  <a:lnTo>
                    <a:pt x="895" y="419"/>
                  </a:lnTo>
                  <a:lnTo>
                    <a:pt x="888" y="427"/>
                  </a:lnTo>
                  <a:lnTo>
                    <a:pt x="881" y="439"/>
                  </a:lnTo>
                  <a:lnTo>
                    <a:pt x="866" y="441"/>
                  </a:lnTo>
                  <a:lnTo>
                    <a:pt x="855" y="453"/>
                  </a:lnTo>
                  <a:lnTo>
                    <a:pt x="843" y="465"/>
                  </a:lnTo>
                  <a:lnTo>
                    <a:pt x="829" y="488"/>
                  </a:lnTo>
                  <a:lnTo>
                    <a:pt x="819" y="506"/>
                  </a:lnTo>
                  <a:lnTo>
                    <a:pt x="785" y="529"/>
                  </a:lnTo>
                  <a:lnTo>
                    <a:pt x="768" y="557"/>
                  </a:lnTo>
                  <a:lnTo>
                    <a:pt x="750" y="573"/>
                  </a:lnTo>
                  <a:lnTo>
                    <a:pt x="727" y="589"/>
                  </a:lnTo>
                  <a:lnTo>
                    <a:pt x="713" y="603"/>
                  </a:lnTo>
                  <a:lnTo>
                    <a:pt x="700" y="615"/>
                  </a:lnTo>
                  <a:lnTo>
                    <a:pt x="681" y="626"/>
                  </a:lnTo>
                  <a:lnTo>
                    <a:pt x="668" y="628"/>
                  </a:lnTo>
                  <a:lnTo>
                    <a:pt x="663" y="636"/>
                  </a:lnTo>
                  <a:lnTo>
                    <a:pt x="664" y="643"/>
                  </a:lnTo>
                  <a:lnTo>
                    <a:pt x="661" y="648"/>
                  </a:lnTo>
                  <a:lnTo>
                    <a:pt x="653" y="665"/>
                  </a:lnTo>
                  <a:lnTo>
                    <a:pt x="637" y="681"/>
                  </a:lnTo>
                  <a:lnTo>
                    <a:pt x="622" y="683"/>
                  </a:lnTo>
                  <a:lnTo>
                    <a:pt x="617" y="686"/>
                  </a:lnTo>
                  <a:lnTo>
                    <a:pt x="616" y="689"/>
                  </a:lnTo>
                  <a:lnTo>
                    <a:pt x="619" y="695"/>
                  </a:lnTo>
                  <a:lnTo>
                    <a:pt x="625" y="699"/>
                  </a:lnTo>
                  <a:lnTo>
                    <a:pt x="631" y="700"/>
                  </a:lnTo>
                  <a:lnTo>
                    <a:pt x="629" y="710"/>
                  </a:lnTo>
                  <a:lnTo>
                    <a:pt x="619" y="716"/>
                  </a:lnTo>
                  <a:lnTo>
                    <a:pt x="602" y="733"/>
                  </a:lnTo>
                  <a:lnTo>
                    <a:pt x="595" y="747"/>
                  </a:lnTo>
                  <a:lnTo>
                    <a:pt x="596" y="75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9"/>
            <p:cNvSpPr>
              <a:spLocks noChangeAspect="1"/>
            </p:cNvSpPr>
            <p:nvPr/>
          </p:nvSpPr>
          <p:spPr bwMode="auto">
            <a:xfrm>
              <a:off x="6480175" y="4638675"/>
              <a:ext cx="895350" cy="931863"/>
            </a:xfrm>
            <a:custGeom>
              <a:avLst/>
              <a:gdLst>
                <a:gd name="T0" fmla="*/ 2147483647 w 1066"/>
                <a:gd name="T1" fmla="*/ 2147483647 h 1098"/>
                <a:gd name="T2" fmla="*/ 2147483647 w 1066"/>
                <a:gd name="T3" fmla="*/ 2147483647 h 1098"/>
                <a:gd name="T4" fmla="*/ 2147483647 w 1066"/>
                <a:gd name="T5" fmla="*/ 2147483647 h 1098"/>
                <a:gd name="T6" fmla="*/ 2147483647 w 1066"/>
                <a:gd name="T7" fmla="*/ 2147483647 h 1098"/>
                <a:gd name="T8" fmla="*/ 2147483647 w 1066"/>
                <a:gd name="T9" fmla="*/ 2147483647 h 1098"/>
                <a:gd name="T10" fmla="*/ 2147483647 w 1066"/>
                <a:gd name="T11" fmla="*/ 2147483647 h 1098"/>
                <a:gd name="T12" fmla="*/ 2147483647 w 1066"/>
                <a:gd name="T13" fmla="*/ 2147483647 h 1098"/>
                <a:gd name="T14" fmla="*/ 2147483647 w 1066"/>
                <a:gd name="T15" fmla="*/ 2147483647 h 1098"/>
                <a:gd name="T16" fmla="*/ 2147483647 w 1066"/>
                <a:gd name="T17" fmla="*/ 2147483647 h 1098"/>
                <a:gd name="T18" fmla="*/ 2147483647 w 1066"/>
                <a:gd name="T19" fmla="*/ 2147483647 h 1098"/>
                <a:gd name="T20" fmla="*/ 2147483647 w 1066"/>
                <a:gd name="T21" fmla="*/ 2147483647 h 1098"/>
                <a:gd name="T22" fmla="*/ 2147483647 w 1066"/>
                <a:gd name="T23" fmla="*/ 2147483647 h 1098"/>
                <a:gd name="T24" fmla="*/ 2147483647 w 1066"/>
                <a:gd name="T25" fmla="*/ 2147483647 h 1098"/>
                <a:gd name="T26" fmla="*/ 2147483647 w 1066"/>
                <a:gd name="T27" fmla="*/ 2147483647 h 1098"/>
                <a:gd name="T28" fmla="*/ 2147483647 w 1066"/>
                <a:gd name="T29" fmla="*/ 2147483647 h 1098"/>
                <a:gd name="T30" fmla="*/ 2147483647 w 1066"/>
                <a:gd name="T31" fmla="*/ 2147483647 h 1098"/>
                <a:gd name="T32" fmla="*/ 2147483647 w 1066"/>
                <a:gd name="T33" fmla="*/ 2147483647 h 1098"/>
                <a:gd name="T34" fmla="*/ 2147483647 w 1066"/>
                <a:gd name="T35" fmla="*/ 2147483647 h 1098"/>
                <a:gd name="T36" fmla="*/ 2147483647 w 1066"/>
                <a:gd name="T37" fmla="*/ 2147483647 h 1098"/>
                <a:gd name="T38" fmla="*/ 2147483647 w 1066"/>
                <a:gd name="T39" fmla="*/ 2147483647 h 1098"/>
                <a:gd name="T40" fmla="*/ 2147483647 w 1066"/>
                <a:gd name="T41" fmla="*/ 2147483647 h 1098"/>
                <a:gd name="T42" fmla="*/ 2147483647 w 1066"/>
                <a:gd name="T43" fmla="*/ 2147483647 h 1098"/>
                <a:gd name="T44" fmla="*/ 2147483647 w 1066"/>
                <a:gd name="T45" fmla="*/ 2147483647 h 1098"/>
                <a:gd name="T46" fmla="*/ 2147483647 w 1066"/>
                <a:gd name="T47" fmla="*/ 2147483647 h 1098"/>
                <a:gd name="T48" fmla="*/ 2147483647 w 1066"/>
                <a:gd name="T49" fmla="*/ 2147483647 h 1098"/>
                <a:gd name="T50" fmla="*/ 2147483647 w 1066"/>
                <a:gd name="T51" fmla="*/ 2147483647 h 1098"/>
                <a:gd name="T52" fmla="*/ 2147483647 w 1066"/>
                <a:gd name="T53" fmla="*/ 2147483647 h 1098"/>
                <a:gd name="T54" fmla="*/ 2147483647 w 1066"/>
                <a:gd name="T55" fmla="*/ 2147483647 h 1098"/>
                <a:gd name="T56" fmla="*/ 2147483647 w 1066"/>
                <a:gd name="T57" fmla="*/ 2147483647 h 1098"/>
                <a:gd name="T58" fmla="*/ 2147483647 w 1066"/>
                <a:gd name="T59" fmla="*/ 2147483647 h 1098"/>
                <a:gd name="T60" fmla="*/ 2147483647 w 1066"/>
                <a:gd name="T61" fmla="*/ 2147483647 h 1098"/>
                <a:gd name="T62" fmla="*/ 2147483647 w 1066"/>
                <a:gd name="T63" fmla="*/ 2147483647 h 1098"/>
                <a:gd name="T64" fmla="*/ 2147483647 w 1066"/>
                <a:gd name="T65" fmla="*/ 2147483647 h 1098"/>
                <a:gd name="T66" fmla="*/ 2147483647 w 1066"/>
                <a:gd name="T67" fmla="*/ 2147483647 h 1098"/>
                <a:gd name="T68" fmla="*/ 2147483647 w 1066"/>
                <a:gd name="T69" fmla="*/ 2147483647 h 1098"/>
                <a:gd name="T70" fmla="*/ 2147483647 w 1066"/>
                <a:gd name="T71" fmla="*/ 2147483647 h 1098"/>
                <a:gd name="T72" fmla="*/ 2147483647 w 1066"/>
                <a:gd name="T73" fmla="*/ 2147483647 h 1098"/>
                <a:gd name="T74" fmla="*/ 2147483647 w 1066"/>
                <a:gd name="T75" fmla="*/ 2147483647 h 1098"/>
                <a:gd name="T76" fmla="*/ 2147483647 w 1066"/>
                <a:gd name="T77" fmla="*/ 2147483647 h 1098"/>
                <a:gd name="T78" fmla="*/ 2147483647 w 1066"/>
                <a:gd name="T79" fmla="*/ 0 h 1098"/>
                <a:gd name="T80" fmla="*/ 0 w 1066"/>
                <a:gd name="T81" fmla="*/ 2147483647 h 10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66"/>
                <a:gd name="T124" fmla="*/ 0 h 1098"/>
                <a:gd name="T125" fmla="*/ 1066 w 1066"/>
                <a:gd name="T126" fmla="*/ 1098 h 10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66" h="1098">
                  <a:moveTo>
                    <a:pt x="0" y="64"/>
                  </a:moveTo>
                  <a:lnTo>
                    <a:pt x="144" y="581"/>
                  </a:lnTo>
                  <a:lnTo>
                    <a:pt x="158" y="593"/>
                  </a:lnTo>
                  <a:lnTo>
                    <a:pt x="169" y="630"/>
                  </a:lnTo>
                  <a:lnTo>
                    <a:pt x="176" y="646"/>
                  </a:lnTo>
                  <a:lnTo>
                    <a:pt x="195" y="658"/>
                  </a:lnTo>
                  <a:lnTo>
                    <a:pt x="208" y="672"/>
                  </a:lnTo>
                  <a:lnTo>
                    <a:pt x="201" y="693"/>
                  </a:lnTo>
                  <a:lnTo>
                    <a:pt x="218" y="714"/>
                  </a:lnTo>
                  <a:lnTo>
                    <a:pt x="216" y="721"/>
                  </a:lnTo>
                  <a:lnTo>
                    <a:pt x="197" y="748"/>
                  </a:lnTo>
                  <a:lnTo>
                    <a:pt x="197" y="781"/>
                  </a:lnTo>
                  <a:lnTo>
                    <a:pt x="184" y="811"/>
                  </a:lnTo>
                  <a:lnTo>
                    <a:pt x="188" y="854"/>
                  </a:lnTo>
                  <a:lnTo>
                    <a:pt x="211" y="907"/>
                  </a:lnTo>
                  <a:lnTo>
                    <a:pt x="209" y="970"/>
                  </a:lnTo>
                  <a:lnTo>
                    <a:pt x="234" y="1009"/>
                  </a:lnTo>
                  <a:lnTo>
                    <a:pt x="235" y="1024"/>
                  </a:lnTo>
                  <a:lnTo>
                    <a:pt x="239" y="1037"/>
                  </a:lnTo>
                  <a:lnTo>
                    <a:pt x="257" y="1056"/>
                  </a:lnTo>
                  <a:lnTo>
                    <a:pt x="256" y="1071"/>
                  </a:lnTo>
                  <a:lnTo>
                    <a:pt x="270" y="1091"/>
                  </a:lnTo>
                  <a:lnTo>
                    <a:pt x="830" y="1054"/>
                  </a:lnTo>
                  <a:lnTo>
                    <a:pt x="838" y="1084"/>
                  </a:lnTo>
                  <a:lnTo>
                    <a:pt x="846" y="1094"/>
                  </a:lnTo>
                  <a:lnTo>
                    <a:pt x="874" y="1098"/>
                  </a:lnTo>
                  <a:lnTo>
                    <a:pt x="880" y="1068"/>
                  </a:lnTo>
                  <a:lnTo>
                    <a:pt x="863" y="1015"/>
                  </a:lnTo>
                  <a:lnTo>
                    <a:pt x="866" y="998"/>
                  </a:lnTo>
                  <a:lnTo>
                    <a:pt x="872" y="987"/>
                  </a:lnTo>
                  <a:lnTo>
                    <a:pt x="888" y="976"/>
                  </a:lnTo>
                  <a:lnTo>
                    <a:pt x="928" y="992"/>
                  </a:lnTo>
                  <a:lnTo>
                    <a:pt x="963" y="995"/>
                  </a:lnTo>
                  <a:lnTo>
                    <a:pt x="981" y="991"/>
                  </a:lnTo>
                  <a:lnTo>
                    <a:pt x="975" y="949"/>
                  </a:lnTo>
                  <a:lnTo>
                    <a:pt x="968" y="929"/>
                  </a:lnTo>
                  <a:lnTo>
                    <a:pt x="968" y="901"/>
                  </a:lnTo>
                  <a:lnTo>
                    <a:pt x="972" y="884"/>
                  </a:lnTo>
                  <a:lnTo>
                    <a:pt x="1002" y="796"/>
                  </a:lnTo>
                  <a:lnTo>
                    <a:pt x="1006" y="761"/>
                  </a:lnTo>
                  <a:lnTo>
                    <a:pt x="1019" y="727"/>
                  </a:lnTo>
                  <a:lnTo>
                    <a:pt x="1037" y="691"/>
                  </a:lnTo>
                  <a:lnTo>
                    <a:pt x="1055" y="674"/>
                  </a:lnTo>
                  <a:lnTo>
                    <a:pt x="1064" y="669"/>
                  </a:lnTo>
                  <a:lnTo>
                    <a:pt x="1066" y="659"/>
                  </a:lnTo>
                  <a:lnTo>
                    <a:pt x="1054" y="653"/>
                  </a:lnTo>
                  <a:lnTo>
                    <a:pt x="1052" y="650"/>
                  </a:lnTo>
                  <a:lnTo>
                    <a:pt x="1043" y="651"/>
                  </a:lnTo>
                  <a:lnTo>
                    <a:pt x="1016" y="646"/>
                  </a:lnTo>
                  <a:lnTo>
                    <a:pt x="1005" y="642"/>
                  </a:lnTo>
                  <a:lnTo>
                    <a:pt x="999" y="630"/>
                  </a:lnTo>
                  <a:lnTo>
                    <a:pt x="988" y="581"/>
                  </a:lnTo>
                  <a:lnTo>
                    <a:pt x="961" y="546"/>
                  </a:lnTo>
                  <a:lnTo>
                    <a:pt x="933" y="532"/>
                  </a:lnTo>
                  <a:lnTo>
                    <a:pt x="916" y="483"/>
                  </a:lnTo>
                  <a:lnTo>
                    <a:pt x="896" y="460"/>
                  </a:lnTo>
                  <a:lnTo>
                    <a:pt x="888" y="432"/>
                  </a:lnTo>
                  <a:lnTo>
                    <a:pt x="870" y="425"/>
                  </a:lnTo>
                  <a:lnTo>
                    <a:pt x="836" y="411"/>
                  </a:lnTo>
                  <a:lnTo>
                    <a:pt x="813" y="382"/>
                  </a:lnTo>
                  <a:lnTo>
                    <a:pt x="791" y="367"/>
                  </a:lnTo>
                  <a:lnTo>
                    <a:pt x="790" y="355"/>
                  </a:lnTo>
                  <a:lnTo>
                    <a:pt x="778" y="332"/>
                  </a:lnTo>
                  <a:lnTo>
                    <a:pt x="769" y="321"/>
                  </a:lnTo>
                  <a:lnTo>
                    <a:pt x="736" y="311"/>
                  </a:lnTo>
                  <a:lnTo>
                    <a:pt x="673" y="252"/>
                  </a:lnTo>
                  <a:lnTo>
                    <a:pt x="644" y="243"/>
                  </a:lnTo>
                  <a:lnTo>
                    <a:pt x="638" y="223"/>
                  </a:lnTo>
                  <a:lnTo>
                    <a:pt x="610" y="202"/>
                  </a:lnTo>
                  <a:lnTo>
                    <a:pt x="594" y="161"/>
                  </a:lnTo>
                  <a:lnTo>
                    <a:pt x="571" y="140"/>
                  </a:lnTo>
                  <a:lnTo>
                    <a:pt x="566" y="128"/>
                  </a:lnTo>
                  <a:lnTo>
                    <a:pt x="525" y="121"/>
                  </a:lnTo>
                  <a:lnTo>
                    <a:pt x="471" y="92"/>
                  </a:lnTo>
                  <a:lnTo>
                    <a:pt x="456" y="77"/>
                  </a:lnTo>
                  <a:lnTo>
                    <a:pt x="473" y="37"/>
                  </a:lnTo>
                  <a:lnTo>
                    <a:pt x="487" y="26"/>
                  </a:lnTo>
                  <a:lnTo>
                    <a:pt x="497" y="10"/>
                  </a:lnTo>
                  <a:lnTo>
                    <a:pt x="498" y="2"/>
                  </a:lnTo>
                  <a:lnTo>
                    <a:pt x="495" y="0"/>
                  </a:lnTo>
                  <a:lnTo>
                    <a:pt x="200" y="41"/>
                  </a:lnTo>
                  <a:lnTo>
                    <a:pt x="0" y="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40"/>
            <p:cNvSpPr>
              <a:spLocks noChangeAspect="1"/>
            </p:cNvSpPr>
            <p:nvPr/>
          </p:nvSpPr>
          <p:spPr bwMode="auto">
            <a:xfrm>
              <a:off x="6223000" y="5299075"/>
              <a:ext cx="1489075" cy="1139825"/>
            </a:xfrm>
            <a:custGeom>
              <a:avLst/>
              <a:gdLst>
                <a:gd name="T0" fmla="*/ 2147483647 w 1775"/>
                <a:gd name="T1" fmla="*/ 2147483647 h 1341"/>
                <a:gd name="T2" fmla="*/ 2147483647 w 1775"/>
                <a:gd name="T3" fmla="*/ 2147483647 h 1341"/>
                <a:gd name="T4" fmla="*/ 2147483647 w 1775"/>
                <a:gd name="T5" fmla="*/ 2147483647 h 1341"/>
                <a:gd name="T6" fmla="*/ 2147483647 w 1775"/>
                <a:gd name="T7" fmla="*/ 2147483647 h 1341"/>
                <a:gd name="T8" fmla="*/ 2147483647 w 1775"/>
                <a:gd name="T9" fmla="*/ 2147483647 h 1341"/>
                <a:gd name="T10" fmla="*/ 2147483647 w 1775"/>
                <a:gd name="T11" fmla="*/ 2147483647 h 1341"/>
                <a:gd name="T12" fmla="*/ 2147483647 w 1775"/>
                <a:gd name="T13" fmla="*/ 2147483647 h 1341"/>
                <a:gd name="T14" fmla="*/ 2147483647 w 1775"/>
                <a:gd name="T15" fmla="*/ 2147483647 h 1341"/>
                <a:gd name="T16" fmla="*/ 2147483647 w 1775"/>
                <a:gd name="T17" fmla="*/ 2147483647 h 1341"/>
                <a:gd name="T18" fmla="*/ 2147483647 w 1775"/>
                <a:gd name="T19" fmla="*/ 2147483647 h 1341"/>
                <a:gd name="T20" fmla="*/ 2147483647 w 1775"/>
                <a:gd name="T21" fmla="*/ 2147483647 h 1341"/>
                <a:gd name="T22" fmla="*/ 2147483647 w 1775"/>
                <a:gd name="T23" fmla="*/ 2147483647 h 1341"/>
                <a:gd name="T24" fmla="*/ 2147483647 w 1775"/>
                <a:gd name="T25" fmla="*/ 2147483647 h 1341"/>
                <a:gd name="T26" fmla="*/ 2147483647 w 1775"/>
                <a:gd name="T27" fmla="*/ 2147483647 h 1341"/>
                <a:gd name="T28" fmla="*/ 2147483647 w 1775"/>
                <a:gd name="T29" fmla="*/ 2147483647 h 1341"/>
                <a:gd name="T30" fmla="*/ 2147483647 w 1775"/>
                <a:gd name="T31" fmla="*/ 2147483647 h 1341"/>
                <a:gd name="T32" fmla="*/ 2147483647 w 1775"/>
                <a:gd name="T33" fmla="*/ 2147483647 h 1341"/>
                <a:gd name="T34" fmla="*/ 2147483647 w 1775"/>
                <a:gd name="T35" fmla="*/ 2147483647 h 1341"/>
                <a:gd name="T36" fmla="*/ 2147483647 w 1775"/>
                <a:gd name="T37" fmla="*/ 2147483647 h 1341"/>
                <a:gd name="T38" fmla="*/ 2147483647 w 1775"/>
                <a:gd name="T39" fmla="*/ 2147483647 h 1341"/>
                <a:gd name="T40" fmla="*/ 2147483647 w 1775"/>
                <a:gd name="T41" fmla="*/ 2147483647 h 1341"/>
                <a:gd name="T42" fmla="*/ 2147483647 w 1775"/>
                <a:gd name="T43" fmla="*/ 2147483647 h 1341"/>
                <a:gd name="T44" fmla="*/ 2147483647 w 1775"/>
                <a:gd name="T45" fmla="*/ 2147483647 h 1341"/>
                <a:gd name="T46" fmla="*/ 2147483647 w 1775"/>
                <a:gd name="T47" fmla="*/ 2147483647 h 1341"/>
                <a:gd name="T48" fmla="*/ 2147483647 w 1775"/>
                <a:gd name="T49" fmla="*/ 2147483647 h 1341"/>
                <a:gd name="T50" fmla="*/ 2147483647 w 1775"/>
                <a:gd name="T51" fmla="*/ 2147483647 h 1341"/>
                <a:gd name="T52" fmla="*/ 2147483647 w 1775"/>
                <a:gd name="T53" fmla="*/ 2147483647 h 1341"/>
                <a:gd name="T54" fmla="*/ 2147483647 w 1775"/>
                <a:gd name="T55" fmla="*/ 2147483647 h 1341"/>
                <a:gd name="T56" fmla="*/ 2147483647 w 1775"/>
                <a:gd name="T57" fmla="*/ 2147483647 h 1341"/>
                <a:gd name="T58" fmla="*/ 2147483647 w 1775"/>
                <a:gd name="T59" fmla="*/ 2147483647 h 1341"/>
                <a:gd name="T60" fmla="*/ 2147483647 w 1775"/>
                <a:gd name="T61" fmla="*/ 2147483647 h 1341"/>
                <a:gd name="T62" fmla="*/ 2147483647 w 1775"/>
                <a:gd name="T63" fmla="*/ 2147483647 h 1341"/>
                <a:gd name="T64" fmla="*/ 2147483647 w 1775"/>
                <a:gd name="T65" fmla="*/ 2147483647 h 1341"/>
                <a:gd name="T66" fmla="*/ 2147483647 w 1775"/>
                <a:gd name="T67" fmla="*/ 2147483647 h 1341"/>
                <a:gd name="T68" fmla="*/ 2147483647 w 1775"/>
                <a:gd name="T69" fmla="*/ 2147483647 h 1341"/>
                <a:gd name="T70" fmla="*/ 2147483647 w 1775"/>
                <a:gd name="T71" fmla="*/ 2147483647 h 1341"/>
                <a:gd name="T72" fmla="*/ 2147483647 w 1775"/>
                <a:gd name="T73" fmla="*/ 2147483647 h 1341"/>
                <a:gd name="T74" fmla="*/ 2147483647 w 1775"/>
                <a:gd name="T75" fmla="*/ 2147483647 h 1341"/>
                <a:gd name="T76" fmla="*/ 2147483647 w 1775"/>
                <a:gd name="T77" fmla="*/ 2147483647 h 1341"/>
                <a:gd name="T78" fmla="*/ 2147483647 w 1775"/>
                <a:gd name="T79" fmla="*/ 2147483647 h 1341"/>
                <a:gd name="T80" fmla="*/ 2147483647 w 1775"/>
                <a:gd name="T81" fmla="*/ 2147483647 h 1341"/>
                <a:gd name="T82" fmla="*/ 2147483647 w 1775"/>
                <a:gd name="T83" fmla="*/ 2147483647 h 1341"/>
                <a:gd name="T84" fmla="*/ 2147483647 w 1775"/>
                <a:gd name="T85" fmla="*/ 2147483647 h 1341"/>
                <a:gd name="T86" fmla="*/ 2147483647 w 1775"/>
                <a:gd name="T87" fmla="*/ 2147483647 h 1341"/>
                <a:gd name="T88" fmla="*/ 2147483647 w 1775"/>
                <a:gd name="T89" fmla="*/ 2147483647 h 1341"/>
                <a:gd name="T90" fmla="*/ 2147483647 w 1775"/>
                <a:gd name="T91" fmla="*/ 2147483647 h 1341"/>
                <a:gd name="T92" fmla="*/ 2147483647 w 1775"/>
                <a:gd name="T93" fmla="*/ 2147483647 h 1341"/>
                <a:gd name="T94" fmla="*/ 2147483647 w 1775"/>
                <a:gd name="T95" fmla="*/ 2147483647 h 1341"/>
                <a:gd name="T96" fmla="*/ 2147483647 w 1775"/>
                <a:gd name="T97" fmla="*/ 2147483647 h 1341"/>
                <a:gd name="T98" fmla="*/ 2147483647 w 1775"/>
                <a:gd name="T99" fmla="*/ 2147483647 h 1341"/>
                <a:gd name="T100" fmla="*/ 2147483647 w 1775"/>
                <a:gd name="T101" fmla="*/ 2147483647 h 1341"/>
                <a:gd name="T102" fmla="*/ 2147483647 w 1775"/>
                <a:gd name="T103" fmla="*/ 2147483647 h 1341"/>
                <a:gd name="T104" fmla="*/ 2147483647 w 1775"/>
                <a:gd name="T105" fmla="*/ 2147483647 h 1341"/>
                <a:gd name="T106" fmla="*/ 2147483647 w 1775"/>
                <a:gd name="T107" fmla="*/ 2147483647 h 1341"/>
                <a:gd name="T108" fmla="*/ 2147483647 w 1775"/>
                <a:gd name="T109" fmla="*/ 2147483647 h 1341"/>
                <a:gd name="T110" fmla="*/ 2147483647 w 1775"/>
                <a:gd name="T111" fmla="*/ 2147483647 h 1341"/>
                <a:gd name="T112" fmla="*/ 2147483647 w 1775"/>
                <a:gd name="T113" fmla="*/ 2147483647 h 1341"/>
                <a:gd name="T114" fmla="*/ 2147483647 w 1775"/>
                <a:gd name="T115" fmla="*/ 2147483647 h 1341"/>
                <a:gd name="T116" fmla="*/ 2147483647 w 1775"/>
                <a:gd name="T117" fmla="*/ 2147483647 h 1341"/>
                <a:gd name="T118" fmla="*/ 2147483647 w 1775"/>
                <a:gd name="T119" fmla="*/ 2147483647 h 1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75"/>
                <a:gd name="T181" fmla="*/ 0 h 1341"/>
                <a:gd name="T182" fmla="*/ 1775 w 1775"/>
                <a:gd name="T183" fmla="*/ 1341 h 1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75" h="1341">
                  <a:moveTo>
                    <a:pt x="543" y="48"/>
                  </a:moveTo>
                  <a:lnTo>
                    <a:pt x="4" y="101"/>
                  </a:lnTo>
                  <a:lnTo>
                    <a:pt x="4" y="112"/>
                  </a:lnTo>
                  <a:lnTo>
                    <a:pt x="5" y="117"/>
                  </a:lnTo>
                  <a:lnTo>
                    <a:pt x="0" y="123"/>
                  </a:lnTo>
                  <a:lnTo>
                    <a:pt x="1" y="140"/>
                  </a:lnTo>
                  <a:lnTo>
                    <a:pt x="18" y="165"/>
                  </a:lnTo>
                  <a:lnTo>
                    <a:pt x="27" y="174"/>
                  </a:lnTo>
                  <a:lnTo>
                    <a:pt x="34" y="175"/>
                  </a:lnTo>
                  <a:lnTo>
                    <a:pt x="49" y="186"/>
                  </a:lnTo>
                  <a:lnTo>
                    <a:pt x="54" y="196"/>
                  </a:lnTo>
                  <a:lnTo>
                    <a:pt x="44" y="216"/>
                  </a:lnTo>
                  <a:lnTo>
                    <a:pt x="44" y="223"/>
                  </a:lnTo>
                  <a:lnTo>
                    <a:pt x="55" y="229"/>
                  </a:lnTo>
                  <a:lnTo>
                    <a:pt x="59" y="236"/>
                  </a:lnTo>
                  <a:lnTo>
                    <a:pt x="59" y="241"/>
                  </a:lnTo>
                  <a:lnTo>
                    <a:pt x="47" y="251"/>
                  </a:lnTo>
                  <a:lnTo>
                    <a:pt x="48" y="267"/>
                  </a:lnTo>
                  <a:lnTo>
                    <a:pt x="53" y="269"/>
                  </a:lnTo>
                  <a:lnTo>
                    <a:pt x="84" y="260"/>
                  </a:lnTo>
                  <a:lnTo>
                    <a:pt x="95" y="253"/>
                  </a:lnTo>
                  <a:lnTo>
                    <a:pt x="104" y="222"/>
                  </a:lnTo>
                  <a:lnTo>
                    <a:pt x="110" y="214"/>
                  </a:lnTo>
                  <a:lnTo>
                    <a:pt x="123" y="219"/>
                  </a:lnTo>
                  <a:lnTo>
                    <a:pt x="134" y="219"/>
                  </a:lnTo>
                  <a:lnTo>
                    <a:pt x="139" y="214"/>
                  </a:lnTo>
                  <a:lnTo>
                    <a:pt x="149" y="215"/>
                  </a:lnTo>
                  <a:lnTo>
                    <a:pt x="148" y="223"/>
                  </a:lnTo>
                  <a:lnTo>
                    <a:pt x="127" y="242"/>
                  </a:lnTo>
                  <a:lnTo>
                    <a:pt x="130" y="244"/>
                  </a:lnTo>
                  <a:lnTo>
                    <a:pt x="148" y="236"/>
                  </a:lnTo>
                  <a:lnTo>
                    <a:pt x="174" y="235"/>
                  </a:lnTo>
                  <a:lnTo>
                    <a:pt x="269" y="203"/>
                  </a:lnTo>
                  <a:lnTo>
                    <a:pt x="284" y="203"/>
                  </a:lnTo>
                  <a:lnTo>
                    <a:pt x="284" y="209"/>
                  </a:lnTo>
                  <a:lnTo>
                    <a:pt x="267" y="226"/>
                  </a:lnTo>
                  <a:lnTo>
                    <a:pt x="275" y="229"/>
                  </a:lnTo>
                  <a:lnTo>
                    <a:pt x="316" y="234"/>
                  </a:lnTo>
                  <a:lnTo>
                    <a:pt x="357" y="249"/>
                  </a:lnTo>
                  <a:lnTo>
                    <a:pt x="401" y="269"/>
                  </a:lnTo>
                  <a:lnTo>
                    <a:pt x="412" y="275"/>
                  </a:lnTo>
                  <a:lnTo>
                    <a:pt x="412" y="260"/>
                  </a:lnTo>
                  <a:lnTo>
                    <a:pt x="420" y="253"/>
                  </a:lnTo>
                  <a:lnTo>
                    <a:pt x="428" y="264"/>
                  </a:lnTo>
                  <a:lnTo>
                    <a:pt x="454" y="272"/>
                  </a:lnTo>
                  <a:lnTo>
                    <a:pt x="462" y="275"/>
                  </a:lnTo>
                  <a:lnTo>
                    <a:pt x="462" y="281"/>
                  </a:lnTo>
                  <a:lnTo>
                    <a:pt x="452" y="284"/>
                  </a:lnTo>
                  <a:lnTo>
                    <a:pt x="456" y="292"/>
                  </a:lnTo>
                  <a:lnTo>
                    <a:pt x="511" y="334"/>
                  </a:lnTo>
                  <a:lnTo>
                    <a:pt x="515" y="348"/>
                  </a:lnTo>
                  <a:lnTo>
                    <a:pt x="512" y="360"/>
                  </a:lnTo>
                  <a:lnTo>
                    <a:pt x="508" y="368"/>
                  </a:lnTo>
                  <a:lnTo>
                    <a:pt x="501" y="364"/>
                  </a:lnTo>
                  <a:lnTo>
                    <a:pt x="496" y="352"/>
                  </a:lnTo>
                  <a:lnTo>
                    <a:pt x="492" y="365"/>
                  </a:lnTo>
                  <a:lnTo>
                    <a:pt x="496" y="374"/>
                  </a:lnTo>
                  <a:lnTo>
                    <a:pt x="505" y="380"/>
                  </a:lnTo>
                  <a:lnTo>
                    <a:pt x="581" y="358"/>
                  </a:lnTo>
                  <a:lnTo>
                    <a:pt x="586" y="348"/>
                  </a:lnTo>
                  <a:lnTo>
                    <a:pt x="613" y="345"/>
                  </a:lnTo>
                  <a:lnTo>
                    <a:pt x="674" y="297"/>
                  </a:lnTo>
                  <a:lnTo>
                    <a:pt x="715" y="297"/>
                  </a:lnTo>
                  <a:lnTo>
                    <a:pt x="715" y="288"/>
                  </a:lnTo>
                  <a:lnTo>
                    <a:pt x="708" y="276"/>
                  </a:lnTo>
                  <a:lnTo>
                    <a:pt x="720" y="251"/>
                  </a:lnTo>
                  <a:lnTo>
                    <a:pt x="785" y="242"/>
                  </a:lnTo>
                  <a:lnTo>
                    <a:pt x="881" y="291"/>
                  </a:lnTo>
                  <a:lnTo>
                    <a:pt x="885" y="305"/>
                  </a:lnTo>
                  <a:lnTo>
                    <a:pt x="910" y="325"/>
                  </a:lnTo>
                  <a:lnTo>
                    <a:pt x="929" y="358"/>
                  </a:lnTo>
                  <a:lnTo>
                    <a:pt x="989" y="401"/>
                  </a:lnTo>
                  <a:lnTo>
                    <a:pt x="1000" y="419"/>
                  </a:lnTo>
                  <a:lnTo>
                    <a:pt x="1016" y="434"/>
                  </a:lnTo>
                  <a:lnTo>
                    <a:pt x="1063" y="434"/>
                  </a:lnTo>
                  <a:lnTo>
                    <a:pt x="1098" y="485"/>
                  </a:lnTo>
                  <a:lnTo>
                    <a:pt x="1110" y="495"/>
                  </a:lnTo>
                  <a:lnTo>
                    <a:pt x="1105" y="510"/>
                  </a:lnTo>
                  <a:lnTo>
                    <a:pt x="1120" y="564"/>
                  </a:lnTo>
                  <a:lnTo>
                    <a:pt x="1113" y="623"/>
                  </a:lnTo>
                  <a:lnTo>
                    <a:pt x="1099" y="686"/>
                  </a:lnTo>
                  <a:lnTo>
                    <a:pt x="1100" y="740"/>
                  </a:lnTo>
                  <a:lnTo>
                    <a:pt x="1109" y="758"/>
                  </a:lnTo>
                  <a:lnTo>
                    <a:pt x="1146" y="781"/>
                  </a:lnTo>
                  <a:lnTo>
                    <a:pt x="1158" y="760"/>
                  </a:lnTo>
                  <a:lnTo>
                    <a:pt x="1146" y="751"/>
                  </a:lnTo>
                  <a:lnTo>
                    <a:pt x="1135" y="718"/>
                  </a:lnTo>
                  <a:lnTo>
                    <a:pt x="1138" y="711"/>
                  </a:lnTo>
                  <a:lnTo>
                    <a:pt x="1159" y="706"/>
                  </a:lnTo>
                  <a:lnTo>
                    <a:pt x="1174" y="740"/>
                  </a:lnTo>
                  <a:lnTo>
                    <a:pt x="1182" y="738"/>
                  </a:lnTo>
                  <a:lnTo>
                    <a:pt x="1186" y="721"/>
                  </a:lnTo>
                  <a:lnTo>
                    <a:pt x="1193" y="720"/>
                  </a:lnTo>
                  <a:lnTo>
                    <a:pt x="1203" y="726"/>
                  </a:lnTo>
                  <a:lnTo>
                    <a:pt x="1201" y="742"/>
                  </a:lnTo>
                  <a:lnTo>
                    <a:pt x="1192" y="759"/>
                  </a:lnTo>
                  <a:lnTo>
                    <a:pt x="1181" y="774"/>
                  </a:lnTo>
                  <a:lnTo>
                    <a:pt x="1167" y="814"/>
                  </a:lnTo>
                  <a:lnTo>
                    <a:pt x="1158" y="820"/>
                  </a:lnTo>
                  <a:lnTo>
                    <a:pt x="1155" y="841"/>
                  </a:lnTo>
                  <a:lnTo>
                    <a:pt x="1171" y="855"/>
                  </a:lnTo>
                  <a:lnTo>
                    <a:pt x="1192" y="873"/>
                  </a:lnTo>
                  <a:lnTo>
                    <a:pt x="1224" y="947"/>
                  </a:lnTo>
                  <a:lnTo>
                    <a:pt x="1275" y="979"/>
                  </a:lnTo>
                  <a:lnTo>
                    <a:pt x="1280" y="979"/>
                  </a:lnTo>
                  <a:lnTo>
                    <a:pt x="1283" y="961"/>
                  </a:lnTo>
                  <a:lnTo>
                    <a:pt x="1299" y="961"/>
                  </a:lnTo>
                  <a:lnTo>
                    <a:pt x="1311" y="990"/>
                  </a:lnTo>
                  <a:lnTo>
                    <a:pt x="1312" y="1008"/>
                  </a:lnTo>
                  <a:lnTo>
                    <a:pt x="1330" y="1048"/>
                  </a:lnTo>
                  <a:lnTo>
                    <a:pt x="1351" y="1060"/>
                  </a:lnTo>
                  <a:lnTo>
                    <a:pt x="1373" y="1066"/>
                  </a:lnTo>
                  <a:lnTo>
                    <a:pt x="1411" y="1170"/>
                  </a:lnTo>
                  <a:lnTo>
                    <a:pt x="1423" y="1176"/>
                  </a:lnTo>
                  <a:lnTo>
                    <a:pt x="1472" y="1188"/>
                  </a:lnTo>
                  <a:lnTo>
                    <a:pt x="1494" y="1198"/>
                  </a:lnTo>
                  <a:lnTo>
                    <a:pt x="1553" y="1271"/>
                  </a:lnTo>
                  <a:lnTo>
                    <a:pt x="1577" y="1288"/>
                  </a:lnTo>
                  <a:lnTo>
                    <a:pt x="1587" y="1290"/>
                  </a:lnTo>
                  <a:lnTo>
                    <a:pt x="1601" y="1297"/>
                  </a:lnTo>
                  <a:lnTo>
                    <a:pt x="1605" y="1312"/>
                  </a:lnTo>
                  <a:lnTo>
                    <a:pt x="1594" y="1314"/>
                  </a:lnTo>
                  <a:lnTo>
                    <a:pt x="1584" y="1311"/>
                  </a:lnTo>
                  <a:lnTo>
                    <a:pt x="1577" y="1311"/>
                  </a:lnTo>
                  <a:lnTo>
                    <a:pt x="1570" y="1314"/>
                  </a:lnTo>
                  <a:lnTo>
                    <a:pt x="1569" y="1325"/>
                  </a:lnTo>
                  <a:lnTo>
                    <a:pt x="1577" y="1334"/>
                  </a:lnTo>
                  <a:lnTo>
                    <a:pt x="1607" y="1341"/>
                  </a:lnTo>
                  <a:lnTo>
                    <a:pt x="1621" y="1332"/>
                  </a:lnTo>
                  <a:lnTo>
                    <a:pt x="1644" y="1328"/>
                  </a:lnTo>
                  <a:lnTo>
                    <a:pt x="1729" y="1295"/>
                  </a:lnTo>
                  <a:lnTo>
                    <a:pt x="1748" y="1263"/>
                  </a:lnTo>
                  <a:lnTo>
                    <a:pt x="1749" y="1253"/>
                  </a:lnTo>
                  <a:lnTo>
                    <a:pt x="1738" y="1210"/>
                  </a:lnTo>
                  <a:lnTo>
                    <a:pt x="1740" y="1184"/>
                  </a:lnTo>
                  <a:lnTo>
                    <a:pt x="1756" y="1143"/>
                  </a:lnTo>
                  <a:lnTo>
                    <a:pt x="1775" y="1149"/>
                  </a:lnTo>
                  <a:lnTo>
                    <a:pt x="1753" y="1064"/>
                  </a:lnTo>
                  <a:lnTo>
                    <a:pt x="1760" y="1022"/>
                  </a:lnTo>
                  <a:lnTo>
                    <a:pt x="1754" y="942"/>
                  </a:lnTo>
                  <a:lnTo>
                    <a:pt x="1738" y="879"/>
                  </a:lnTo>
                  <a:lnTo>
                    <a:pt x="1726" y="857"/>
                  </a:lnTo>
                  <a:lnTo>
                    <a:pt x="1669" y="780"/>
                  </a:lnTo>
                  <a:lnTo>
                    <a:pt x="1631" y="692"/>
                  </a:lnTo>
                  <a:lnTo>
                    <a:pt x="1584" y="631"/>
                  </a:lnTo>
                  <a:lnTo>
                    <a:pt x="1586" y="623"/>
                  </a:lnTo>
                  <a:lnTo>
                    <a:pt x="1583" y="610"/>
                  </a:lnTo>
                  <a:lnTo>
                    <a:pt x="1568" y="576"/>
                  </a:lnTo>
                  <a:lnTo>
                    <a:pt x="1567" y="561"/>
                  </a:lnTo>
                  <a:lnTo>
                    <a:pt x="1582" y="539"/>
                  </a:lnTo>
                  <a:lnTo>
                    <a:pt x="1583" y="531"/>
                  </a:lnTo>
                  <a:lnTo>
                    <a:pt x="1522" y="449"/>
                  </a:lnTo>
                  <a:lnTo>
                    <a:pt x="1489" y="415"/>
                  </a:lnTo>
                  <a:lnTo>
                    <a:pt x="1465" y="401"/>
                  </a:lnTo>
                  <a:lnTo>
                    <a:pt x="1462" y="392"/>
                  </a:lnTo>
                  <a:lnTo>
                    <a:pt x="1421" y="339"/>
                  </a:lnTo>
                  <a:lnTo>
                    <a:pt x="1370" y="248"/>
                  </a:lnTo>
                  <a:lnTo>
                    <a:pt x="1356" y="193"/>
                  </a:lnTo>
                  <a:lnTo>
                    <a:pt x="1325" y="116"/>
                  </a:lnTo>
                  <a:lnTo>
                    <a:pt x="1325" y="105"/>
                  </a:lnTo>
                  <a:lnTo>
                    <a:pt x="1311" y="94"/>
                  </a:lnTo>
                  <a:lnTo>
                    <a:pt x="1303" y="89"/>
                  </a:lnTo>
                  <a:lnTo>
                    <a:pt x="1297" y="33"/>
                  </a:lnTo>
                  <a:lnTo>
                    <a:pt x="1289" y="15"/>
                  </a:lnTo>
                  <a:lnTo>
                    <a:pt x="1271" y="19"/>
                  </a:lnTo>
                  <a:lnTo>
                    <a:pt x="1236" y="16"/>
                  </a:lnTo>
                  <a:lnTo>
                    <a:pt x="1196" y="0"/>
                  </a:lnTo>
                  <a:lnTo>
                    <a:pt x="1180" y="11"/>
                  </a:lnTo>
                  <a:lnTo>
                    <a:pt x="1174" y="22"/>
                  </a:lnTo>
                  <a:lnTo>
                    <a:pt x="1171" y="39"/>
                  </a:lnTo>
                  <a:lnTo>
                    <a:pt x="1188" y="92"/>
                  </a:lnTo>
                  <a:lnTo>
                    <a:pt x="1182" y="122"/>
                  </a:lnTo>
                  <a:lnTo>
                    <a:pt x="1154" y="118"/>
                  </a:lnTo>
                  <a:lnTo>
                    <a:pt x="1146" y="108"/>
                  </a:lnTo>
                  <a:lnTo>
                    <a:pt x="1138" y="78"/>
                  </a:lnTo>
                  <a:lnTo>
                    <a:pt x="578" y="115"/>
                  </a:lnTo>
                  <a:lnTo>
                    <a:pt x="564" y="95"/>
                  </a:lnTo>
                  <a:lnTo>
                    <a:pt x="565" y="80"/>
                  </a:lnTo>
                  <a:lnTo>
                    <a:pt x="547" y="61"/>
                  </a:lnTo>
                  <a:lnTo>
                    <a:pt x="543" y="4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45"/>
            <p:cNvSpPr>
              <a:spLocks noChangeAspect="1"/>
            </p:cNvSpPr>
            <p:nvPr/>
          </p:nvSpPr>
          <p:spPr bwMode="auto">
            <a:xfrm>
              <a:off x="8139113" y="2632075"/>
              <a:ext cx="544512" cy="282575"/>
            </a:xfrm>
            <a:custGeom>
              <a:avLst/>
              <a:gdLst>
                <a:gd name="T0" fmla="*/ 2147483647 w 647"/>
                <a:gd name="T1" fmla="*/ 2147483647 h 333"/>
                <a:gd name="T2" fmla="*/ 2147483647 w 647"/>
                <a:gd name="T3" fmla="*/ 2147483647 h 333"/>
                <a:gd name="T4" fmla="*/ 2147483647 w 647"/>
                <a:gd name="T5" fmla="*/ 2147483647 h 333"/>
                <a:gd name="T6" fmla="*/ 2147483647 w 647"/>
                <a:gd name="T7" fmla="*/ 2147483647 h 333"/>
                <a:gd name="T8" fmla="*/ 2147483647 w 647"/>
                <a:gd name="T9" fmla="*/ 2147483647 h 333"/>
                <a:gd name="T10" fmla="*/ 2147483647 w 647"/>
                <a:gd name="T11" fmla="*/ 2147483647 h 333"/>
                <a:gd name="T12" fmla="*/ 2147483647 w 647"/>
                <a:gd name="T13" fmla="*/ 2147483647 h 333"/>
                <a:gd name="T14" fmla="*/ 2147483647 w 647"/>
                <a:gd name="T15" fmla="*/ 2147483647 h 333"/>
                <a:gd name="T16" fmla="*/ 2147483647 w 647"/>
                <a:gd name="T17" fmla="*/ 2147483647 h 333"/>
                <a:gd name="T18" fmla="*/ 2147483647 w 647"/>
                <a:gd name="T19" fmla="*/ 2147483647 h 333"/>
                <a:gd name="T20" fmla="*/ 2147483647 w 647"/>
                <a:gd name="T21" fmla="*/ 2147483647 h 333"/>
                <a:gd name="T22" fmla="*/ 2147483647 w 647"/>
                <a:gd name="T23" fmla="*/ 2147483647 h 333"/>
                <a:gd name="T24" fmla="*/ 2147483647 w 647"/>
                <a:gd name="T25" fmla="*/ 2147483647 h 333"/>
                <a:gd name="T26" fmla="*/ 2147483647 w 647"/>
                <a:gd name="T27" fmla="*/ 2147483647 h 333"/>
                <a:gd name="T28" fmla="*/ 2147483647 w 647"/>
                <a:gd name="T29" fmla="*/ 2147483647 h 333"/>
                <a:gd name="T30" fmla="*/ 2147483647 w 647"/>
                <a:gd name="T31" fmla="*/ 2147483647 h 333"/>
                <a:gd name="T32" fmla="*/ 2147483647 w 647"/>
                <a:gd name="T33" fmla="*/ 2147483647 h 333"/>
                <a:gd name="T34" fmla="*/ 2147483647 w 647"/>
                <a:gd name="T35" fmla="*/ 2147483647 h 333"/>
                <a:gd name="T36" fmla="*/ 2147483647 w 647"/>
                <a:gd name="T37" fmla="*/ 2147483647 h 333"/>
                <a:gd name="T38" fmla="*/ 2147483647 w 647"/>
                <a:gd name="T39" fmla="*/ 2147483647 h 333"/>
                <a:gd name="T40" fmla="*/ 2147483647 w 647"/>
                <a:gd name="T41" fmla="*/ 2147483647 h 333"/>
                <a:gd name="T42" fmla="*/ 2147483647 w 647"/>
                <a:gd name="T43" fmla="*/ 2147483647 h 333"/>
                <a:gd name="T44" fmla="*/ 2147483647 w 647"/>
                <a:gd name="T45" fmla="*/ 2147483647 h 333"/>
                <a:gd name="T46" fmla="*/ 2147483647 w 647"/>
                <a:gd name="T47" fmla="*/ 2147483647 h 333"/>
                <a:gd name="T48" fmla="*/ 2147483647 w 647"/>
                <a:gd name="T49" fmla="*/ 2147483647 h 333"/>
                <a:gd name="T50" fmla="*/ 2147483647 w 647"/>
                <a:gd name="T51" fmla="*/ 2147483647 h 333"/>
                <a:gd name="T52" fmla="*/ 2147483647 w 647"/>
                <a:gd name="T53" fmla="*/ 2147483647 h 333"/>
                <a:gd name="T54" fmla="*/ 2147483647 w 647"/>
                <a:gd name="T55" fmla="*/ 2147483647 h 333"/>
                <a:gd name="T56" fmla="*/ 2147483647 w 647"/>
                <a:gd name="T57" fmla="*/ 2147483647 h 333"/>
                <a:gd name="T58" fmla="*/ 2147483647 w 647"/>
                <a:gd name="T59" fmla="*/ 2147483647 h 333"/>
                <a:gd name="T60" fmla="*/ 2147483647 w 647"/>
                <a:gd name="T61" fmla="*/ 2147483647 h 333"/>
                <a:gd name="T62" fmla="*/ 2147483647 w 647"/>
                <a:gd name="T63" fmla="*/ 2147483647 h 333"/>
                <a:gd name="T64" fmla="*/ 0 w 647"/>
                <a:gd name="T65" fmla="*/ 2147483647 h 333"/>
                <a:gd name="T66" fmla="*/ 2147483647 w 647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7"/>
                <a:gd name="T103" fmla="*/ 0 h 333"/>
                <a:gd name="T104" fmla="*/ 647 w 647"/>
                <a:gd name="T105" fmla="*/ 333 h 3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7" h="333">
                  <a:moveTo>
                    <a:pt x="1" y="139"/>
                  </a:moveTo>
                  <a:lnTo>
                    <a:pt x="133" y="109"/>
                  </a:lnTo>
                  <a:lnTo>
                    <a:pt x="342" y="62"/>
                  </a:lnTo>
                  <a:lnTo>
                    <a:pt x="345" y="55"/>
                  </a:lnTo>
                  <a:lnTo>
                    <a:pt x="352" y="52"/>
                  </a:lnTo>
                  <a:lnTo>
                    <a:pt x="356" y="55"/>
                  </a:lnTo>
                  <a:lnTo>
                    <a:pt x="360" y="49"/>
                  </a:lnTo>
                  <a:lnTo>
                    <a:pt x="356" y="34"/>
                  </a:lnTo>
                  <a:lnTo>
                    <a:pt x="373" y="29"/>
                  </a:lnTo>
                  <a:lnTo>
                    <a:pt x="388" y="3"/>
                  </a:lnTo>
                  <a:lnTo>
                    <a:pt x="401" y="0"/>
                  </a:lnTo>
                  <a:lnTo>
                    <a:pt x="414" y="7"/>
                  </a:lnTo>
                  <a:lnTo>
                    <a:pt x="422" y="36"/>
                  </a:lnTo>
                  <a:lnTo>
                    <a:pt x="446" y="54"/>
                  </a:lnTo>
                  <a:lnTo>
                    <a:pt x="453" y="63"/>
                  </a:lnTo>
                  <a:lnTo>
                    <a:pt x="449" y="74"/>
                  </a:lnTo>
                  <a:lnTo>
                    <a:pt x="439" y="81"/>
                  </a:lnTo>
                  <a:lnTo>
                    <a:pt x="426" y="102"/>
                  </a:lnTo>
                  <a:lnTo>
                    <a:pt x="418" y="129"/>
                  </a:lnTo>
                  <a:lnTo>
                    <a:pt x="420" y="144"/>
                  </a:lnTo>
                  <a:lnTo>
                    <a:pt x="446" y="143"/>
                  </a:lnTo>
                  <a:lnTo>
                    <a:pt x="469" y="157"/>
                  </a:lnTo>
                  <a:lnTo>
                    <a:pt x="506" y="193"/>
                  </a:lnTo>
                  <a:lnTo>
                    <a:pt x="519" y="218"/>
                  </a:lnTo>
                  <a:lnTo>
                    <a:pt x="537" y="240"/>
                  </a:lnTo>
                  <a:lnTo>
                    <a:pt x="581" y="242"/>
                  </a:lnTo>
                  <a:lnTo>
                    <a:pt x="606" y="231"/>
                  </a:lnTo>
                  <a:lnTo>
                    <a:pt x="620" y="200"/>
                  </a:lnTo>
                  <a:lnTo>
                    <a:pt x="612" y="195"/>
                  </a:lnTo>
                  <a:lnTo>
                    <a:pt x="595" y="178"/>
                  </a:lnTo>
                  <a:lnTo>
                    <a:pt x="573" y="167"/>
                  </a:lnTo>
                  <a:lnTo>
                    <a:pt x="575" y="157"/>
                  </a:lnTo>
                  <a:lnTo>
                    <a:pt x="592" y="158"/>
                  </a:lnTo>
                  <a:lnTo>
                    <a:pt x="599" y="159"/>
                  </a:lnTo>
                  <a:lnTo>
                    <a:pt x="629" y="200"/>
                  </a:lnTo>
                  <a:lnTo>
                    <a:pt x="647" y="242"/>
                  </a:lnTo>
                  <a:lnTo>
                    <a:pt x="644" y="261"/>
                  </a:lnTo>
                  <a:lnTo>
                    <a:pt x="627" y="249"/>
                  </a:lnTo>
                  <a:lnTo>
                    <a:pt x="606" y="264"/>
                  </a:lnTo>
                  <a:lnTo>
                    <a:pt x="577" y="278"/>
                  </a:lnTo>
                  <a:lnTo>
                    <a:pt x="544" y="305"/>
                  </a:lnTo>
                  <a:lnTo>
                    <a:pt x="532" y="305"/>
                  </a:lnTo>
                  <a:lnTo>
                    <a:pt x="529" y="301"/>
                  </a:lnTo>
                  <a:lnTo>
                    <a:pt x="530" y="289"/>
                  </a:lnTo>
                  <a:lnTo>
                    <a:pt x="524" y="268"/>
                  </a:lnTo>
                  <a:lnTo>
                    <a:pt x="517" y="268"/>
                  </a:lnTo>
                  <a:lnTo>
                    <a:pt x="499" y="298"/>
                  </a:lnTo>
                  <a:lnTo>
                    <a:pt x="477" y="328"/>
                  </a:lnTo>
                  <a:lnTo>
                    <a:pt x="471" y="333"/>
                  </a:lnTo>
                  <a:lnTo>
                    <a:pt x="458" y="317"/>
                  </a:lnTo>
                  <a:lnTo>
                    <a:pt x="455" y="311"/>
                  </a:lnTo>
                  <a:lnTo>
                    <a:pt x="448" y="310"/>
                  </a:lnTo>
                  <a:lnTo>
                    <a:pt x="444" y="304"/>
                  </a:lnTo>
                  <a:lnTo>
                    <a:pt x="432" y="296"/>
                  </a:lnTo>
                  <a:lnTo>
                    <a:pt x="430" y="289"/>
                  </a:lnTo>
                  <a:lnTo>
                    <a:pt x="398" y="280"/>
                  </a:lnTo>
                  <a:lnTo>
                    <a:pt x="388" y="256"/>
                  </a:lnTo>
                  <a:lnTo>
                    <a:pt x="378" y="250"/>
                  </a:lnTo>
                  <a:lnTo>
                    <a:pt x="370" y="228"/>
                  </a:lnTo>
                  <a:lnTo>
                    <a:pt x="302" y="245"/>
                  </a:lnTo>
                  <a:lnTo>
                    <a:pt x="136" y="289"/>
                  </a:lnTo>
                  <a:lnTo>
                    <a:pt x="133" y="297"/>
                  </a:lnTo>
                  <a:lnTo>
                    <a:pt x="130" y="301"/>
                  </a:lnTo>
                  <a:lnTo>
                    <a:pt x="119" y="287"/>
                  </a:lnTo>
                  <a:lnTo>
                    <a:pt x="7" y="316"/>
                  </a:lnTo>
                  <a:lnTo>
                    <a:pt x="0" y="307"/>
                  </a:lnTo>
                  <a:lnTo>
                    <a:pt x="1" y="1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6"/>
            <p:cNvSpPr>
              <a:spLocks noChangeAspect="1"/>
            </p:cNvSpPr>
            <p:nvPr/>
          </p:nvSpPr>
          <p:spPr bwMode="auto">
            <a:xfrm>
              <a:off x="1966913" y="1582738"/>
              <a:ext cx="1670050" cy="1069975"/>
            </a:xfrm>
            <a:custGeom>
              <a:avLst/>
              <a:gdLst>
                <a:gd name="T0" fmla="*/ 2147483647 w 1989"/>
                <a:gd name="T1" fmla="*/ 2147483647 h 1261"/>
                <a:gd name="T2" fmla="*/ 2147483647 w 1989"/>
                <a:gd name="T3" fmla="*/ 2147483647 h 1261"/>
                <a:gd name="T4" fmla="*/ 2147483647 w 1989"/>
                <a:gd name="T5" fmla="*/ 2147483647 h 1261"/>
                <a:gd name="T6" fmla="*/ 2147483647 w 1989"/>
                <a:gd name="T7" fmla="*/ 2147483647 h 1261"/>
                <a:gd name="T8" fmla="*/ 2147483647 w 1989"/>
                <a:gd name="T9" fmla="*/ 2147483647 h 1261"/>
                <a:gd name="T10" fmla="*/ 2147483647 w 1989"/>
                <a:gd name="T11" fmla="*/ 2147483647 h 1261"/>
                <a:gd name="T12" fmla="*/ 2147483647 w 1989"/>
                <a:gd name="T13" fmla="*/ 2147483647 h 1261"/>
                <a:gd name="T14" fmla="*/ 2147483647 w 1989"/>
                <a:gd name="T15" fmla="*/ 2147483647 h 1261"/>
                <a:gd name="T16" fmla="*/ 2147483647 w 1989"/>
                <a:gd name="T17" fmla="*/ 2147483647 h 1261"/>
                <a:gd name="T18" fmla="*/ 2147483647 w 1989"/>
                <a:gd name="T19" fmla="*/ 2147483647 h 1261"/>
                <a:gd name="T20" fmla="*/ 2147483647 w 1989"/>
                <a:gd name="T21" fmla="*/ 2147483647 h 1261"/>
                <a:gd name="T22" fmla="*/ 2147483647 w 1989"/>
                <a:gd name="T23" fmla="*/ 2147483647 h 1261"/>
                <a:gd name="T24" fmla="*/ 2147483647 w 1989"/>
                <a:gd name="T25" fmla="*/ 2147483647 h 1261"/>
                <a:gd name="T26" fmla="*/ 2147483647 w 1989"/>
                <a:gd name="T27" fmla="*/ 2147483647 h 1261"/>
                <a:gd name="T28" fmla="*/ 2147483647 w 1989"/>
                <a:gd name="T29" fmla="*/ 2147483647 h 1261"/>
                <a:gd name="T30" fmla="*/ 2147483647 w 1989"/>
                <a:gd name="T31" fmla="*/ 2147483647 h 1261"/>
                <a:gd name="T32" fmla="*/ 2147483647 w 1989"/>
                <a:gd name="T33" fmla="*/ 2147483647 h 1261"/>
                <a:gd name="T34" fmla="*/ 2147483647 w 1989"/>
                <a:gd name="T35" fmla="*/ 2147483647 h 1261"/>
                <a:gd name="T36" fmla="*/ 2147483647 w 1989"/>
                <a:gd name="T37" fmla="*/ 2147483647 h 1261"/>
                <a:gd name="T38" fmla="*/ 2147483647 w 1989"/>
                <a:gd name="T39" fmla="*/ 2147483647 h 1261"/>
                <a:gd name="T40" fmla="*/ 2147483647 w 1989"/>
                <a:gd name="T41" fmla="*/ 2147483647 h 1261"/>
                <a:gd name="T42" fmla="*/ 2147483647 w 1989"/>
                <a:gd name="T43" fmla="*/ 2147483647 h 1261"/>
                <a:gd name="T44" fmla="*/ 2147483647 w 1989"/>
                <a:gd name="T45" fmla="*/ 2147483647 h 1261"/>
                <a:gd name="T46" fmla="*/ 2147483647 w 1989"/>
                <a:gd name="T47" fmla="*/ 2147483647 h 1261"/>
                <a:gd name="T48" fmla="*/ 2147483647 w 1989"/>
                <a:gd name="T49" fmla="*/ 2147483647 h 1261"/>
                <a:gd name="T50" fmla="*/ 2147483647 w 1989"/>
                <a:gd name="T51" fmla="*/ 2147483647 h 1261"/>
                <a:gd name="T52" fmla="*/ 2147483647 w 1989"/>
                <a:gd name="T53" fmla="*/ 2147483647 h 1261"/>
                <a:gd name="T54" fmla="*/ 2147483647 w 1989"/>
                <a:gd name="T55" fmla="*/ 2147483647 h 1261"/>
                <a:gd name="T56" fmla="*/ 2147483647 w 1989"/>
                <a:gd name="T57" fmla="*/ 2147483647 h 1261"/>
                <a:gd name="T58" fmla="*/ 2147483647 w 1989"/>
                <a:gd name="T59" fmla="*/ 2147483647 h 1261"/>
                <a:gd name="T60" fmla="*/ 2147483647 w 1989"/>
                <a:gd name="T61" fmla="*/ 2147483647 h 1261"/>
                <a:gd name="T62" fmla="*/ 2147483647 w 1989"/>
                <a:gd name="T63" fmla="*/ 2147483647 h 1261"/>
                <a:gd name="T64" fmla="*/ 2147483647 w 1989"/>
                <a:gd name="T65" fmla="*/ 0 h 1261"/>
                <a:gd name="T66" fmla="*/ 2147483647 w 1989"/>
                <a:gd name="T67" fmla="*/ 2147483647 h 1261"/>
                <a:gd name="T68" fmla="*/ 2147483647 w 1989"/>
                <a:gd name="T69" fmla="*/ 2147483647 h 1261"/>
                <a:gd name="T70" fmla="*/ 2147483647 w 1989"/>
                <a:gd name="T71" fmla="*/ 2147483647 h 1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89"/>
                <a:gd name="T109" fmla="*/ 0 h 1261"/>
                <a:gd name="T110" fmla="*/ 1989 w 1989"/>
                <a:gd name="T111" fmla="*/ 1261 h 1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89" h="1261">
                  <a:moveTo>
                    <a:pt x="1907" y="1261"/>
                  </a:moveTo>
                  <a:lnTo>
                    <a:pt x="695" y="1112"/>
                  </a:lnTo>
                  <a:lnTo>
                    <a:pt x="677" y="1234"/>
                  </a:lnTo>
                  <a:lnTo>
                    <a:pt x="661" y="1218"/>
                  </a:lnTo>
                  <a:lnTo>
                    <a:pt x="654" y="1188"/>
                  </a:lnTo>
                  <a:lnTo>
                    <a:pt x="629" y="1164"/>
                  </a:lnTo>
                  <a:lnTo>
                    <a:pt x="607" y="1181"/>
                  </a:lnTo>
                  <a:lnTo>
                    <a:pt x="611" y="1200"/>
                  </a:lnTo>
                  <a:lnTo>
                    <a:pt x="560" y="1198"/>
                  </a:lnTo>
                  <a:lnTo>
                    <a:pt x="552" y="1204"/>
                  </a:lnTo>
                  <a:lnTo>
                    <a:pt x="531" y="1193"/>
                  </a:lnTo>
                  <a:lnTo>
                    <a:pt x="484" y="1190"/>
                  </a:lnTo>
                  <a:lnTo>
                    <a:pt x="475" y="1181"/>
                  </a:lnTo>
                  <a:lnTo>
                    <a:pt x="462" y="1182"/>
                  </a:lnTo>
                  <a:lnTo>
                    <a:pt x="446" y="1198"/>
                  </a:lnTo>
                  <a:lnTo>
                    <a:pt x="429" y="1195"/>
                  </a:lnTo>
                  <a:lnTo>
                    <a:pt x="392" y="1181"/>
                  </a:lnTo>
                  <a:lnTo>
                    <a:pt x="379" y="1188"/>
                  </a:lnTo>
                  <a:lnTo>
                    <a:pt x="369" y="1211"/>
                  </a:lnTo>
                  <a:lnTo>
                    <a:pt x="346" y="1197"/>
                  </a:lnTo>
                  <a:lnTo>
                    <a:pt x="332" y="1171"/>
                  </a:lnTo>
                  <a:lnTo>
                    <a:pt x="332" y="1163"/>
                  </a:lnTo>
                  <a:lnTo>
                    <a:pt x="339" y="1129"/>
                  </a:lnTo>
                  <a:lnTo>
                    <a:pt x="335" y="1114"/>
                  </a:lnTo>
                  <a:lnTo>
                    <a:pt x="317" y="1092"/>
                  </a:lnTo>
                  <a:lnTo>
                    <a:pt x="296" y="1092"/>
                  </a:lnTo>
                  <a:lnTo>
                    <a:pt x="276" y="1060"/>
                  </a:lnTo>
                  <a:lnTo>
                    <a:pt x="289" y="1039"/>
                  </a:lnTo>
                  <a:lnTo>
                    <a:pt x="290" y="1023"/>
                  </a:lnTo>
                  <a:lnTo>
                    <a:pt x="270" y="996"/>
                  </a:lnTo>
                  <a:lnTo>
                    <a:pt x="259" y="963"/>
                  </a:lnTo>
                  <a:lnTo>
                    <a:pt x="259" y="914"/>
                  </a:lnTo>
                  <a:lnTo>
                    <a:pt x="265" y="885"/>
                  </a:lnTo>
                  <a:lnTo>
                    <a:pt x="255" y="875"/>
                  </a:lnTo>
                  <a:lnTo>
                    <a:pt x="248" y="871"/>
                  </a:lnTo>
                  <a:lnTo>
                    <a:pt x="241" y="853"/>
                  </a:lnTo>
                  <a:lnTo>
                    <a:pt x="234" y="849"/>
                  </a:lnTo>
                  <a:lnTo>
                    <a:pt x="227" y="853"/>
                  </a:lnTo>
                  <a:lnTo>
                    <a:pt x="176" y="894"/>
                  </a:lnTo>
                  <a:lnTo>
                    <a:pt x="165" y="898"/>
                  </a:lnTo>
                  <a:lnTo>
                    <a:pt x="130" y="864"/>
                  </a:lnTo>
                  <a:lnTo>
                    <a:pt x="140" y="843"/>
                  </a:lnTo>
                  <a:lnTo>
                    <a:pt x="138" y="831"/>
                  </a:lnTo>
                  <a:lnTo>
                    <a:pt x="138" y="809"/>
                  </a:lnTo>
                  <a:lnTo>
                    <a:pt x="165" y="789"/>
                  </a:lnTo>
                  <a:lnTo>
                    <a:pt x="168" y="769"/>
                  </a:lnTo>
                  <a:lnTo>
                    <a:pt x="164" y="764"/>
                  </a:lnTo>
                  <a:lnTo>
                    <a:pt x="166" y="726"/>
                  </a:lnTo>
                  <a:lnTo>
                    <a:pt x="180" y="714"/>
                  </a:lnTo>
                  <a:lnTo>
                    <a:pt x="177" y="701"/>
                  </a:lnTo>
                  <a:lnTo>
                    <a:pt x="217" y="623"/>
                  </a:lnTo>
                  <a:lnTo>
                    <a:pt x="205" y="610"/>
                  </a:lnTo>
                  <a:lnTo>
                    <a:pt x="168" y="604"/>
                  </a:lnTo>
                  <a:lnTo>
                    <a:pt x="165" y="583"/>
                  </a:lnTo>
                  <a:lnTo>
                    <a:pt x="140" y="582"/>
                  </a:lnTo>
                  <a:lnTo>
                    <a:pt x="127" y="552"/>
                  </a:lnTo>
                  <a:lnTo>
                    <a:pt x="121" y="521"/>
                  </a:lnTo>
                  <a:lnTo>
                    <a:pt x="92" y="456"/>
                  </a:lnTo>
                  <a:lnTo>
                    <a:pt x="48" y="416"/>
                  </a:lnTo>
                  <a:lnTo>
                    <a:pt x="31" y="388"/>
                  </a:lnTo>
                  <a:lnTo>
                    <a:pt x="17" y="375"/>
                  </a:lnTo>
                  <a:lnTo>
                    <a:pt x="28" y="363"/>
                  </a:lnTo>
                  <a:lnTo>
                    <a:pt x="37" y="340"/>
                  </a:lnTo>
                  <a:lnTo>
                    <a:pt x="28" y="298"/>
                  </a:lnTo>
                  <a:lnTo>
                    <a:pt x="0" y="235"/>
                  </a:lnTo>
                  <a:lnTo>
                    <a:pt x="41" y="0"/>
                  </a:lnTo>
                  <a:lnTo>
                    <a:pt x="225" y="31"/>
                  </a:lnTo>
                  <a:lnTo>
                    <a:pt x="711" y="114"/>
                  </a:lnTo>
                  <a:lnTo>
                    <a:pt x="1210" y="199"/>
                  </a:lnTo>
                  <a:lnTo>
                    <a:pt x="1989" y="279"/>
                  </a:lnTo>
                  <a:lnTo>
                    <a:pt x="1928" y="1022"/>
                  </a:lnTo>
                  <a:lnTo>
                    <a:pt x="1907" y="126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4"/>
            <p:cNvSpPr>
              <a:spLocks noChangeAspect="1"/>
            </p:cNvSpPr>
            <p:nvPr/>
          </p:nvSpPr>
          <p:spPr bwMode="auto">
            <a:xfrm>
              <a:off x="492125" y="1862138"/>
              <a:ext cx="1312863" cy="1111250"/>
            </a:xfrm>
            <a:custGeom>
              <a:avLst/>
              <a:gdLst>
                <a:gd name="T0" fmla="*/ 2147483647 w 1563"/>
                <a:gd name="T1" fmla="*/ 2147483647 h 1305"/>
                <a:gd name="T2" fmla="*/ 2147483647 w 1563"/>
                <a:gd name="T3" fmla="*/ 2147483647 h 1305"/>
                <a:gd name="T4" fmla="*/ 2147483647 w 1563"/>
                <a:gd name="T5" fmla="*/ 2147483647 h 1305"/>
                <a:gd name="T6" fmla="*/ 2147483647 w 1563"/>
                <a:gd name="T7" fmla="*/ 2147483647 h 1305"/>
                <a:gd name="T8" fmla="*/ 2147483647 w 1563"/>
                <a:gd name="T9" fmla="*/ 2147483647 h 1305"/>
                <a:gd name="T10" fmla="*/ 2147483647 w 1563"/>
                <a:gd name="T11" fmla="*/ 2147483647 h 1305"/>
                <a:gd name="T12" fmla="*/ 2147483647 w 1563"/>
                <a:gd name="T13" fmla="*/ 2147483647 h 1305"/>
                <a:gd name="T14" fmla="*/ 2147483647 w 1563"/>
                <a:gd name="T15" fmla="*/ 2147483647 h 1305"/>
                <a:gd name="T16" fmla="*/ 2147483647 w 1563"/>
                <a:gd name="T17" fmla="*/ 2147483647 h 1305"/>
                <a:gd name="T18" fmla="*/ 2147483647 w 1563"/>
                <a:gd name="T19" fmla="*/ 2147483647 h 1305"/>
                <a:gd name="T20" fmla="*/ 2147483647 w 1563"/>
                <a:gd name="T21" fmla="*/ 2147483647 h 1305"/>
                <a:gd name="T22" fmla="*/ 2147483647 w 1563"/>
                <a:gd name="T23" fmla="*/ 2147483647 h 1305"/>
                <a:gd name="T24" fmla="*/ 2147483647 w 1563"/>
                <a:gd name="T25" fmla="*/ 2147483647 h 1305"/>
                <a:gd name="T26" fmla="*/ 2147483647 w 1563"/>
                <a:gd name="T27" fmla="*/ 2147483647 h 1305"/>
                <a:gd name="T28" fmla="*/ 2147483647 w 1563"/>
                <a:gd name="T29" fmla="*/ 2147483647 h 1305"/>
                <a:gd name="T30" fmla="*/ 2147483647 w 1563"/>
                <a:gd name="T31" fmla="*/ 2147483647 h 1305"/>
                <a:gd name="T32" fmla="*/ 2147483647 w 1563"/>
                <a:gd name="T33" fmla="*/ 2147483647 h 1305"/>
                <a:gd name="T34" fmla="*/ 2147483647 w 1563"/>
                <a:gd name="T35" fmla="*/ 2147483647 h 1305"/>
                <a:gd name="T36" fmla="*/ 2147483647 w 1563"/>
                <a:gd name="T37" fmla="*/ 2147483647 h 1305"/>
                <a:gd name="T38" fmla="*/ 2147483647 w 1563"/>
                <a:gd name="T39" fmla="*/ 2147483647 h 1305"/>
                <a:gd name="T40" fmla="*/ 2147483647 w 1563"/>
                <a:gd name="T41" fmla="*/ 2147483647 h 1305"/>
                <a:gd name="T42" fmla="*/ 2147483647 w 1563"/>
                <a:gd name="T43" fmla="*/ 2147483647 h 1305"/>
                <a:gd name="T44" fmla="*/ 2147483647 w 1563"/>
                <a:gd name="T45" fmla="*/ 2147483647 h 1305"/>
                <a:gd name="T46" fmla="*/ 2147483647 w 1563"/>
                <a:gd name="T47" fmla="*/ 2147483647 h 1305"/>
                <a:gd name="T48" fmla="*/ 2147483647 w 1563"/>
                <a:gd name="T49" fmla="*/ 2147483647 h 1305"/>
                <a:gd name="T50" fmla="*/ 2147483647 w 1563"/>
                <a:gd name="T51" fmla="*/ 2147483647 h 1305"/>
                <a:gd name="T52" fmla="*/ 2147483647 w 1563"/>
                <a:gd name="T53" fmla="*/ 2147483647 h 1305"/>
                <a:gd name="T54" fmla="*/ 2147483647 w 1563"/>
                <a:gd name="T55" fmla="*/ 2147483647 h 1305"/>
                <a:gd name="T56" fmla="*/ 2147483647 w 1563"/>
                <a:gd name="T57" fmla="*/ 2147483647 h 1305"/>
                <a:gd name="T58" fmla="*/ 2147483647 w 1563"/>
                <a:gd name="T59" fmla="*/ 2147483647 h 1305"/>
                <a:gd name="T60" fmla="*/ 2147483647 w 1563"/>
                <a:gd name="T61" fmla="*/ 2147483647 h 1305"/>
                <a:gd name="T62" fmla="*/ 2147483647 w 1563"/>
                <a:gd name="T63" fmla="*/ 2147483647 h 1305"/>
                <a:gd name="T64" fmla="*/ 2147483647 w 1563"/>
                <a:gd name="T65" fmla="*/ 2147483647 h 1305"/>
                <a:gd name="T66" fmla="*/ 2147483647 w 1563"/>
                <a:gd name="T67" fmla="*/ 2147483647 h 1305"/>
                <a:gd name="T68" fmla="*/ 2147483647 w 1563"/>
                <a:gd name="T69" fmla="*/ 2147483647 h 1305"/>
                <a:gd name="T70" fmla="*/ 2147483647 w 1563"/>
                <a:gd name="T71" fmla="*/ 2147483647 h 1305"/>
                <a:gd name="T72" fmla="*/ 2147483647 w 1563"/>
                <a:gd name="T73" fmla="*/ 2147483647 h 1305"/>
                <a:gd name="T74" fmla="*/ 2147483647 w 1563"/>
                <a:gd name="T75" fmla="*/ 2147483647 h 1305"/>
                <a:gd name="T76" fmla="*/ 2147483647 w 1563"/>
                <a:gd name="T77" fmla="*/ 2147483647 h 1305"/>
                <a:gd name="T78" fmla="*/ 2147483647 w 1563"/>
                <a:gd name="T79" fmla="*/ 2147483647 h 1305"/>
                <a:gd name="T80" fmla="*/ 2147483647 w 1563"/>
                <a:gd name="T81" fmla="*/ 2147483647 h 13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3"/>
                <a:gd name="T124" fmla="*/ 0 h 1305"/>
                <a:gd name="T125" fmla="*/ 1563 w 1563"/>
                <a:gd name="T126" fmla="*/ 1305 h 13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3" h="1305">
                  <a:moveTo>
                    <a:pt x="21" y="982"/>
                  </a:moveTo>
                  <a:lnTo>
                    <a:pt x="12" y="969"/>
                  </a:lnTo>
                  <a:lnTo>
                    <a:pt x="0" y="919"/>
                  </a:lnTo>
                  <a:lnTo>
                    <a:pt x="11" y="894"/>
                  </a:lnTo>
                  <a:lnTo>
                    <a:pt x="11" y="872"/>
                  </a:lnTo>
                  <a:lnTo>
                    <a:pt x="26" y="835"/>
                  </a:lnTo>
                  <a:lnTo>
                    <a:pt x="18" y="757"/>
                  </a:lnTo>
                  <a:lnTo>
                    <a:pt x="29" y="741"/>
                  </a:lnTo>
                  <a:lnTo>
                    <a:pt x="46" y="733"/>
                  </a:lnTo>
                  <a:lnTo>
                    <a:pt x="55" y="719"/>
                  </a:lnTo>
                  <a:lnTo>
                    <a:pt x="64" y="695"/>
                  </a:lnTo>
                  <a:lnTo>
                    <a:pt x="73" y="685"/>
                  </a:lnTo>
                  <a:lnTo>
                    <a:pt x="78" y="651"/>
                  </a:lnTo>
                  <a:lnTo>
                    <a:pt x="85" y="649"/>
                  </a:lnTo>
                  <a:lnTo>
                    <a:pt x="131" y="594"/>
                  </a:lnTo>
                  <a:lnTo>
                    <a:pt x="154" y="541"/>
                  </a:lnTo>
                  <a:lnTo>
                    <a:pt x="194" y="465"/>
                  </a:lnTo>
                  <a:lnTo>
                    <a:pt x="240" y="332"/>
                  </a:lnTo>
                  <a:lnTo>
                    <a:pt x="270" y="273"/>
                  </a:lnTo>
                  <a:lnTo>
                    <a:pt x="299" y="189"/>
                  </a:lnTo>
                  <a:lnTo>
                    <a:pt x="334" y="83"/>
                  </a:lnTo>
                  <a:lnTo>
                    <a:pt x="348" y="48"/>
                  </a:lnTo>
                  <a:lnTo>
                    <a:pt x="354" y="15"/>
                  </a:lnTo>
                  <a:lnTo>
                    <a:pt x="353" y="3"/>
                  </a:lnTo>
                  <a:lnTo>
                    <a:pt x="371" y="0"/>
                  </a:lnTo>
                  <a:lnTo>
                    <a:pt x="391" y="3"/>
                  </a:lnTo>
                  <a:lnTo>
                    <a:pt x="401" y="1"/>
                  </a:lnTo>
                  <a:lnTo>
                    <a:pt x="433" y="14"/>
                  </a:lnTo>
                  <a:lnTo>
                    <a:pt x="448" y="29"/>
                  </a:lnTo>
                  <a:lnTo>
                    <a:pt x="450" y="38"/>
                  </a:lnTo>
                  <a:lnTo>
                    <a:pt x="478" y="41"/>
                  </a:lnTo>
                  <a:lnTo>
                    <a:pt x="516" y="70"/>
                  </a:lnTo>
                  <a:lnTo>
                    <a:pt x="523" y="105"/>
                  </a:lnTo>
                  <a:lnTo>
                    <a:pt x="517" y="119"/>
                  </a:lnTo>
                  <a:lnTo>
                    <a:pt x="513" y="180"/>
                  </a:lnTo>
                  <a:lnTo>
                    <a:pt x="524" y="200"/>
                  </a:lnTo>
                  <a:lnTo>
                    <a:pt x="572" y="223"/>
                  </a:lnTo>
                  <a:lnTo>
                    <a:pt x="631" y="229"/>
                  </a:lnTo>
                  <a:lnTo>
                    <a:pt x="671" y="223"/>
                  </a:lnTo>
                  <a:lnTo>
                    <a:pt x="704" y="229"/>
                  </a:lnTo>
                  <a:lnTo>
                    <a:pt x="768" y="249"/>
                  </a:lnTo>
                  <a:lnTo>
                    <a:pt x="783" y="270"/>
                  </a:lnTo>
                  <a:lnTo>
                    <a:pt x="861" y="258"/>
                  </a:lnTo>
                  <a:lnTo>
                    <a:pt x="887" y="271"/>
                  </a:lnTo>
                  <a:lnTo>
                    <a:pt x="898" y="278"/>
                  </a:lnTo>
                  <a:lnTo>
                    <a:pt x="940" y="283"/>
                  </a:lnTo>
                  <a:lnTo>
                    <a:pt x="959" y="279"/>
                  </a:lnTo>
                  <a:lnTo>
                    <a:pt x="984" y="266"/>
                  </a:lnTo>
                  <a:lnTo>
                    <a:pt x="1004" y="266"/>
                  </a:lnTo>
                  <a:lnTo>
                    <a:pt x="1030" y="273"/>
                  </a:lnTo>
                  <a:lnTo>
                    <a:pt x="1049" y="266"/>
                  </a:lnTo>
                  <a:lnTo>
                    <a:pt x="1069" y="266"/>
                  </a:lnTo>
                  <a:lnTo>
                    <a:pt x="1080" y="273"/>
                  </a:lnTo>
                  <a:lnTo>
                    <a:pt x="1103" y="273"/>
                  </a:lnTo>
                  <a:lnTo>
                    <a:pt x="1121" y="279"/>
                  </a:lnTo>
                  <a:lnTo>
                    <a:pt x="1138" y="279"/>
                  </a:lnTo>
                  <a:lnTo>
                    <a:pt x="1163" y="271"/>
                  </a:lnTo>
                  <a:lnTo>
                    <a:pt x="1506" y="349"/>
                  </a:lnTo>
                  <a:lnTo>
                    <a:pt x="1508" y="372"/>
                  </a:lnTo>
                  <a:lnTo>
                    <a:pt x="1525" y="395"/>
                  </a:lnTo>
                  <a:lnTo>
                    <a:pt x="1541" y="400"/>
                  </a:lnTo>
                  <a:lnTo>
                    <a:pt x="1560" y="415"/>
                  </a:lnTo>
                  <a:lnTo>
                    <a:pt x="1563" y="448"/>
                  </a:lnTo>
                  <a:lnTo>
                    <a:pt x="1480" y="577"/>
                  </a:lnTo>
                  <a:lnTo>
                    <a:pt x="1465" y="593"/>
                  </a:lnTo>
                  <a:lnTo>
                    <a:pt x="1463" y="609"/>
                  </a:lnTo>
                  <a:lnTo>
                    <a:pt x="1444" y="629"/>
                  </a:lnTo>
                  <a:lnTo>
                    <a:pt x="1418" y="642"/>
                  </a:lnTo>
                  <a:lnTo>
                    <a:pt x="1375" y="707"/>
                  </a:lnTo>
                  <a:lnTo>
                    <a:pt x="1367" y="738"/>
                  </a:lnTo>
                  <a:lnTo>
                    <a:pt x="1374" y="753"/>
                  </a:lnTo>
                  <a:lnTo>
                    <a:pt x="1401" y="766"/>
                  </a:lnTo>
                  <a:lnTo>
                    <a:pt x="1411" y="785"/>
                  </a:lnTo>
                  <a:lnTo>
                    <a:pt x="1405" y="798"/>
                  </a:lnTo>
                  <a:lnTo>
                    <a:pt x="1403" y="808"/>
                  </a:lnTo>
                  <a:lnTo>
                    <a:pt x="1396" y="810"/>
                  </a:lnTo>
                  <a:lnTo>
                    <a:pt x="1396" y="839"/>
                  </a:lnTo>
                  <a:lnTo>
                    <a:pt x="1371" y="870"/>
                  </a:lnTo>
                  <a:lnTo>
                    <a:pt x="1274" y="1305"/>
                  </a:lnTo>
                  <a:lnTo>
                    <a:pt x="751" y="1181"/>
                  </a:lnTo>
                  <a:lnTo>
                    <a:pt x="21" y="98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"/>
            <p:cNvSpPr>
              <a:spLocks noChangeAspect="1"/>
            </p:cNvSpPr>
            <p:nvPr/>
          </p:nvSpPr>
          <p:spPr bwMode="auto">
            <a:xfrm>
              <a:off x="2430463" y="2525713"/>
              <a:ext cx="1138237" cy="952500"/>
            </a:xfrm>
            <a:custGeom>
              <a:avLst/>
              <a:gdLst>
                <a:gd name="T0" fmla="*/ 2147483647 w 1356"/>
                <a:gd name="T1" fmla="*/ 2147483647 h 1123"/>
                <a:gd name="T2" fmla="*/ 2147483647 w 1356"/>
                <a:gd name="T3" fmla="*/ 2147483647 h 1123"/>
                <a:gd name="T4" fmla="*/ 2147483647 w 1356"/>
                <a:gd name="T5" fmla="*/ 2147483647 h 1123"/>
                <a:gd name="T6" fmla="*/ 2147483647 w 1356"/>
                <a:gd name="T7" fmla="*/ 0 h 1123"/>
                <a:gd name="T8" fmla="*/ 2147483647 w 1356"/>
                <a:gd name="T9" fmla="*/ 2147483647 h 1123"/>
                <a:gd name="T10" fmla="*/ 2147483647 w 1356"/>
                <a:gd name="T11" fmla="*/ 2147483647 h 1123"/>
                <a:gd name="T12" fmla="*/ 2147483647 w 1356"/>
                <a:gd name="T13" fmla="*/ 2147483647 h 1123"/>
                <a:gd name="T14" fmla="*/ 0 w 1356"/>
                <a:gd name="T15" fmla="*/ 2147483647 h 1123"/>
                <a:gd name="T16" fmla="*/ 2147483647 w 1356"/>
                <a:gd name="T17" fmla="*/ 2147483647 h 1123"/>
                <a:gd name="T18" fmla="*/ 2147483647 w 1356"/>
                <a:gd name="T19" fmla="*/ 2147483647 h 1123"/>
                <a:gd name="T20" fmla="*/ 2147483647 w 1356"/>
                <a:gd name="T21" fmla="*/ 2147483647 h 1123"/>
                <a:gd name="T22" fmla="*/ 2147483647 w 1356"/>
                <a:gd name="T23" fmla="*/ 2147483647 h 1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56"/>
                <a:gd name="T37" fmla="*/ 0 h 1123"/>
                <a:gd name="T38" fmla="*/ 1356 w 1356"/>
                <a:gd name="T39" fmla="*/ 1123 h 1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56" h="1123">
                  <a:moveTo>
                    <a:pt x="1273" y="1123"/>
                  </a:moveTo>
                  <a:lnTo>
                    <a:pt x="1314" y="633"/>
                  </a:lnTo>
                  <a:lnTo>
                    <a:pt x="1356" y="149"/>
                  </a:lnTo>
                  <a:lnTo>
                    <a:pt x="144" y="0"/>
                  </a:lnTo>
                  <a:lnTo>
                    <a:pt x="126" y="122"/>
                  </a:lnTo>
                  <a:lnTo>
                    <a:pt x="39" y="729"/>
                  </a:lnTo>
                  <a:lnTo>
                    <a:pt x="37" y="729"/>
                  </a:lnTo>
                  <a:lnTo>
                    <a:pt x="0" y="968"/>
                  </a:lnTo>
                  <a:lnTo>
                    <a:pt x="360" y="1024"/>
                  </a:lnTo>
                  <a:lnTo>
                    <a:pt x="1273" y="1123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2"/>
            <p:cNvSpPr>
              <a:spLocks noChangeAspect="1"/>
            </p:cNvSpPr>
            <p:nvPr/>
          </p:nvSpPr>
          <p:spPr bwMode="auto">
            <a:xfrm>
              <a:off x="2457450" y="4222750"/>
              <a:ext cx="1144588" cy="1192213"/>
            </a:xfrm>
            <a:custGeom>
              <a:avLst/>
              <a:gdLst>
                <a:gd name="T0" fmla="*/ 2147483647 w 1362"/>
                <a:gd name="T1" fmla="*/ 0 h 1406"/>
                <a:gd name="T2" fmla="*/ 0 w 1362"/>
                <a:gd name="T3" fmla="*/ 2147483647 h 1406"/>
                <a:gd name="T4" fmla="*/ 0 w 1362"/>
                <a:gd name="T5" fmla="*/ 2147483647 h 1406"/>
                <a:gd name="T6" fmla="*/ 2147483647 w 1362"/>
                <a:gd name="T7" fmla="*/ 2147483647 h 1406"/>
                <a:gd name="T8" fmla="*/ 2147483647 w 1362"/>
                <a:gd name="T9" fmla="*/ 2147483647 h 1406"/>
                <a:gd name="T10" fmla="*/ 2147483647 w 1362"/>
                <a:gd name="T11" fmla="*/ 2147483647 h 1406"/>
                <a:gd name="T12" fmla="*/ 2147483647 w 1362"/>
                <a:gd name="T13" fmla="*/ 2147483647 h 1406"/>
                <a:gd name="T14" fmla="*/ 2147483647 w 1362"/>
                <a:gd name="T15" fmla="*/ 2147483647 h 1406"/>
                <a:gd name="T16" fmla="*/ 2147483647 w 1362"/>
                <a:gd name="T17" fmla="*/ 2147483647 h 1406"/>
                <a:gd name="T18" fmla="*/ 2147483647 w 1362"/>
                <a:gd name="T19" fmla="*/ 2147483647 h 1406"/>
                <a:gd name="T20" fmla="*/ 2147483647 w 1362"/>
                <a:gd name="T21" fmla="*/ 2147483647 h 1406"/>
                <a:gd name="T22" fmla="*/ 2147483647 w 1362"/>
                <a:gd name="T23" fmla="*/ 2147483647 h 1406"/>
                <a:gd name="T24" fmla="*/ 2147483647 w 1362"/>
                <a:gd name="T25" fmla="*/ 2147483647 h 1406"/>
                <a:gd name="T26" fmla="*/ 2147483647 w 1362"/>
                <a:gd name="T27" fmla="*/ 2147483647 h 1406"/>
                <a:gd name="T28" fmla="*/ 2147483647 w 1362"/>
                <a:gd name="T29" fmla="*/ 2147483647 h 1406"/>
                <a:gd name="T30" fmla="*/ 2147483647 w 1362"/>
                <a:gd name="T31" fmla="*/ 2147483647 h 1406"/>
                <a:gd name="T32" fmla="*/ 2147483647 w 1362"/>
                <a:gd name="T33" fmla="*/ 0 h 1406"/>
                <a:gd name="T34" fmla="*/ 2147483647 w 1362"/>
                <a:gd name="T35" fmla="*/ 0 h 1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406"/>
                <a:gd name="T56" fmla="*/ 1362 w 1362"/>
                <a:gd name="T57" fmla="*/ 1406 h 1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406">
                  <a:moveTo>
                    <a:pt x="195" y="0"/>
                  </a:moveTo>
                  <a:lnTo>
                    <a:pt x="0" y="1384"/>
                  </a:lnTo>
                  <a:lnTo>
                    <a:pt x="0" y="1385"/>
                  </a:lnTo>
                  <a:lnTo>
                    <a:pt x="177" y="1406"/>
                  </a:lnTo>
                  <a:lnTo>
                    <a:pt x="191" y="1296"/>
                  </a:lnTo>
                  <a:lnTo>
                    <a:pt x="529" y="1340"/>
                  </a:lnTo>
                  <a:lnTo>
                    <a:pt x="527" y="1335"/>
                  </a:lnTo>
                  <a:lnTo>
                    <a:pt x="516" y="1316"/>
                  </a:lnTo>
                  <a:lnTo>
                    <a:pt x="527" y="1302"/>
                  </a:lnTo>
                  <a:lnTo>
                    <a:pt x="523" y="1296"/>
                  </a:lnTo>
                  <a:lnTo>
                    <a:pt x="516" y="1289"/>
                  </a:lnTo>
                  <a:lnTo>
                    <a:pt x="522" y="1286"/>
                  </a:lnTo>
                  <a:lnTo>
                    <a:pt x="1255" y="1356"/>
                  </a:lnTo>
                  <a:lnTo>
                    <a:pt x="1344" y="250"/>
                  </a:lnTo>
                  <a:lnTo>
                    <a:pt x="1355" y="250"/>
                  </a:lnTo>
                  <a:lnTo>
                    <a:pt x="1362" y="131"/>
                  </a:lnTo>
                  <a:lnTo>
                    <a:pt x="19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3"/>
            <p:cNvSpPr>
              <a:spLocks noChangeAspect="1"/>
            </p:cNvSpPr>
            <p:nvPr/>
          </p:nvSpPr>
          <p:spPr bwMode="auto">
            <a:xfrm>
              <a:off x="3586163" y="1817688"/>
              <a:ext cx="1073150" cy="677862"/>
            </a:xfrm>
            <a:custGeom>
              <a:avLst/>
              <a:gdLst>
                <a:gd name="T0" fmla="*/ 0 w 1278"/>
                <a:gd name="T1" fmla="*/ 2147483647 h 800"/>
                <a:gd name="T2" fmla="*/ 2147483647 w 1278"/>
                <a:gd name="T3" fmla="*/ 0 h 800"/>
                <a:gd name="T4" fmla="*/ 2147483647 w 1278"/>
                <a:gd name="T5" fmla="*/ 2147483647 h 800"/>
                <a:gd name="T6" fmla="*/ 2147483647 w 1278"/>
                <a:gd name="T7" fmla="*/ 2147483647 h 800"/>
                <a:gd name="T8" fmla="*/ 2147483647 w 1278"/>
                <a:gd name="T9" fmla="*/ 2147483647 h 800"/>
                <a:gd name="T10" fmla="*/ 2147483647 w 1278"/>
                <a:gd name="T11" fmla="*/ 2147483647 h 800"/>
                <a:gd name="T12" fmla="*/ 2147483647 w 1278"/>
                <a:gd name="T13" fmla="*/ 2147483647 h 800"/>
                <a:gd name="T14" fmla="*/ 2147483647 w 1278"/>
                <a:gd name="T15" fmla="*/ 2147483647 h 800"/>
                <a:gd name="T16" fmla="*/ 2147483647 w 1278"/>
                <a:gd name="T17" fmla="*/ 2147483647 h 800"/>
                <a:gd name="T18" fmla="*/ 2147483647 w 1278"/>
                <a:gd name="T19" fmla="*/ 2147483647 h 800"/>
                <a:gd name="T20" fmla="*/ 2147483647 w 1278"/>
                <a:gd name="T21" fmla="*/ 2147483647 h 800"/>
                <a:gd name="T22" fmla="*/ 2147483647 w 1278"/>
                <a:gd name="T23" fmla="*/ 2147483647 h 800"/>
                <a:gd name="T24" fmla="*/ 2147483647 w 1278"/>
                <a:gd name="T25" fmla="*/ 2147483647 h 800"/>
                <a:gd name="T26" fmla="*/ 2147483647 w 1278"/>
                <a:gd name="T27" fmla="*/ 2147483647 h 800"/>
                <a:gd name="T28" fmla="*/ 2147483647 w 1278"/>
                <a:gd name="T29" fmla="*/ 2147483647 h 800"/>
                <a:gd name="T30" fmla="*/ 2147483647 w 1278"/>
                <a:gd name="T31" fmla="*/ 2147483647 h 800"/>
                <a:gd name="T32" fmla="*/ 2147483647 w 1278"/>
                <a:gd name="T33" fmla="*/ 2147483647 h 800"/>
                <a:gd name="T34" fmla="*/ 2147483647 w 1278"/>
                <a:gd name="T35" fmla="*/ 2147483647 h 800"/>
                <a:gd name="T36" fmla="*/ 2147483647 w 1278"/>
                <a:gd name="T37" fmla="*/ 2147483647 h 800"/>
                <a:gd name="T38" fmla="*/ 0 w 1278"/>
                <a:gd name="T39" fmla="*/ 2147483647 h 800"/>
                <a:gd name="T40" fmla="*/ 0 w 1278"/>
                <a:gd name="T41" fmla="*/ 2147483647 h 8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8"/>
                <a:gd name="T64" fmla="*/ 0 h 800"/>
                <a:gd name="T65" fmla="*/ 1278 w 1278"/>
                <a:gd name="T66" fmla="*/ 800 h 8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8" h="800">
                  <a:moveTo>
                    <a:pt x="0" y="743"/>
                  </a:moveTo>
                  <a:lnTo>
                    <a:pt x="61" y="0"/>
                  </a:lnTo>
                  <a:lnTo>
                    <a:pt x="623" y="40"/>
                  </a:lnTo>
                  <a:lnTo>
                    <a:pt x="1175" y="55"/>
                  </a:lnTo>
                  <a:lnTo>
                    <a:pt x="1176" y="74"/>
                  </a:lnTo>
                  <a:lnTo>
                    <a:pt x="1195" y="132"/>
                  </a:lnTo>
                  <a:lnTo>
                    <a:pt x="1188" y="150"/>
                  </a:lnTo>
                  <a:lnTo>
                    <a:pt x="1182" y="191"/>
                  </a:lnTo>
                  <a:lnTo>
                    <a:pt x="1185" y="260"/>
                  </a:lnTo>
                  <a:lnTo>
                    <a:pt x="1200" y="339"/>
                  </a:lnTo>
                  <a:lnTo>
                    <a:pt x="1221" y="361"/>
                  </a:lnTo>
                  <a:lnTo>
                    <a:pt x="1235" y="432"/>
                  </a:lnTo>
                  <a:lnTo>
                    <a:pt x="1238" y="554"/>
                  </a:lnTo>
                  <a:lnTo>
                    <a:pt x="1244" y="579"/>
                  </a:lnTo>
                  <a:lnTo>
                    <a:pt x="1244" y="623"/>
                  </a:lnTo>
                  <a:lnTo>
                    <a:pt x="1249" y="641"/>
                  </a:lnTo>
                  <a:lnTo>
                    <a:pt x="1278" y="730"/>
                  </a:lnTo>
                  <a:lnTo>
                    <a:pt x="1273" y="762"/>
                  </a:lnTo>
                  <a:lnTo>
                    <a:pt x="1275" y="800"/>
                  </a:lnTo>
                  <a:lnTo>
                    <a:pt x="0" y="74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4"/>
            <p:cNvSpPr>
              <a:spLocks noChangeAspect="1"/>
            </p:cNvSpPr>
            <p:nvPr/>
          </p:nvSpPr>
          <p:spPr bwMode="auto">
            <a:xfrm>
              <a:off x="3532188" y="2449513"/>
              <a:ext cx="1146175" cy="777875"/>
            </a:xfrm>
            <a:custGeom>
              <a:avLst/>
              <a:gdLst>
                <a:gd name="T0" fmla="*/ 0 w 1361"/>
                <a:gd name="T1" fmla="*/ 2147483647 h 917"/>
                <a:gd name="T2" fmla="*/ 2147483647 w 1361"/>
                <a:gd name="T3" fmla="*/ 2147483647 h 917"/>
                <a:gd name="T4" fmla="*/ 2147483647 w 1361"/>
                <a:gd name="T5" fmla="*/ 0 h 917"/>
                <a:gd name="T6" fmla="*/ 2147483647 w 1361"/>
                <a:gd name="T7" fmla="*/ 2147483647 h 917"/>
                <a:gd name="T8" fmla="*/ 2147483647 w 1361"/>
                <a:gd name="T9" fmla="*/ 2147483647 h 917"/>
                <a:gd name="T10" fmla="*/ 2147483647 w 1361"/>
                <a:gd name="T11" fmla="*/ 2147483647 h 917"/>
                <a:gd name="T12" fmla="*/ 2147483647 w 1361"/>
                <a:gd name="T13" fmla="*/ 2147483647 h 917"/>
                <a:gd name="T14" fmla="*/ 2147483647 w 1361"/>
                <a:gd name="T15" fmla="*/ 2147483647 h 917"/>
                <a:gd name="T16" fmla="*/ 2147483647 w 1361"/>
                <a:gd name="T17" fmla="*/ 2147483647 h 917"/>
                <a:gd name="T18" fmla="*/ 2147483647 w 1361"/>
                <a:gd name="T19" fmla="*/ 2147483647 h 917"/>
                <a:gd name="T20" fmla="*/ 2147483647 w 1361"/>
                <a:gd name="T21" fmla="*/ 2147483647 h 917"/>
                <a:gd name="T22" fmla="*/ 2147483647 w 1361"/>
                <a:gd name="T23" fmla="*/ 2147483647 h 917"/>
                <a:gd name="T24" fmla="*/ 2147483647 w 1361"/>
                <a:gd name="T25" fmla="*/ 2147483647 h 917"/>
                <a:gd name="T26" fmla="*/ 2147483647 w 1361"/>
                <a:gd name="T27" fmla="*/ 2147483647 h 917"/>
                <a:gd name="T28" fmla="*/ 2147483647 w 1361"/>
                <a:gd name="T29" fmla="*/ 2147483647 h 917"/>
                <a:gd name="T30" fmla="*/ 2147483647 w 1361"/>
                <a:gd name="T31" fmla="*/ 2147483647 h 917"/>
                <a:gd name="T32" fmla="*/ 2147483647 w 1361"/>
                <a:gd name="T33" fmla="*/ 2147483647 h 917"/>
                <a:gd name="T34" fmla="*/ 2147483647 w 1361"/>
                <a:gd name="T35" fmla="*/ 2147483647 h 917"/>
                <a:gd name="T36" fmla="*/ 2147483647 w 1361"/>
                <a:gd name="T37" fmla="*/ 2147483647 h 917"/>
                <a:gd name="T38" fmla="*/ 2147483647 w 1361"/>
                <a:gd name="T39" fmla="*/ 2147483647 h 917"/>
                <a:gd name="T40" fmla="*/ 2147483647 w 1361"/>
                <a:gd name="T41" fmla="*/ 2147483647 h 917"/>
                <a:gd name="T42" fmla="*/ 2147483647 w 1361"/>
                <a:gd name="T43" fmla="*/ 2147483647 h 917"/>
                <a:gd name="T44" fmla="*/ 2147483647 w 1361"/>
                <a:gd name="T45" fmla="*/ 2147483647 h 917"/>
                <a:gd name="T46" fmla="*/ 2147483647 w 1361"/>
                <a:gd name="T47" fmla="*/ 2147483647 h 917"/>
                <a:gd name="T48" fmla="*/ 2147483647 w 1361"/>
                <a:gd name="T49" fmla="*/ 2147483647 h 917"/>
                <a:gd name="T50" fmla="*/ 2147483647 w 1361"/>
                <a:gd name="T51" fmla="*/ 2147483647 h 917"/>
                <a:gd name="T52" fmla="*/ 2147483647 w 1361"/>
                <a:gd name="T53" fmla="*/ 2147483647 h 917"/>
                <a:gd name="T54" fmla="*/ 2147483647 w 1361"/>
                <a:gd name="T55" fmla="*/ 2147483647 h 917"/>
                <a:gd name="T56" fmla="*/ 2147483647 w 1361"/>
                <a:gd name="T57" fmla="*/ 2147483647 h 917"/>
                <a:gd name="T58" fmla="*/ 2147483647 w 1361"/>
                <a:gd name="T59" fmla="*/ 2147483647 h 917"/>
                <a:gd name="T60" fmla="*/ 2147483647 w 1361"/>
                <a:gd name="T61" fmla="*/ 2147483647 h 917"/>
                <a:gd name="T62" fmla="*/ 2147483647 w 1361"/>
                <a:gd name="T63" fmla="*/ 2147483647 h 917"/>
                <a:gd name="T64" fmla="*/ 2147483647 w 1361"/>
                <a:gd name="T65" fmla="*/ 2147483647 h 917"/>
                <a:gd name="T66" fmla="*/ 2147483647 w 1361"/>
                <a:gd name="T67" fmla="*/ 2147483647 h 917"/>
                <a:gd name="T68" fmla="*/ 2147483647 w 1361"/>
                <a:gd name="T69" fmla="*/ 2147483647 h 917"/>
                <a:gd name="T70" fmla="*/ 0 w 1361"/>
                <a:gd name="T71" fmla="*/ 2147483647 h 917"/>
                <a:gd name="T72" fmla="*/ 0 w 1361"/>
                <a:gd name="T73" fmla="*/ 2147483647 h 9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61"/>
                <a:gd name="T112" fmla="*/ 0 h 917"/>
                <a:gd name="T113" fmla="*/ 1361 w 1361"/>
                <a:gd name="T114" fmla="*/ 917 h 9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61" h="917">
                  <a:moveTo>
                    <a:pt x="0" y="723"/>
                  </a:moveTo>
                  <a:lnTo>
                    <a:pt x="42" y="239"/>
                  </a:lnTo>
                  <a:lnTo>
                    <a:pt x="63" y="0"/>
                  </a:lnTo>
                  <a:lnTo>
                    <a:pt x="1338" y="57"/>
                  </a:lnTo>
                  <a:lnTo>
                    <a:pt x="1339" y="77"/>
                  </a:lnTo>
                  <a:lnTo>
                    <a:pt x="1328" y="100"/>
                  </a:lnTo>
                  <a:lnTo>
                    <a:pt x="1297" y="133"/>
                  </a:lnTo>
                  <a:lnTo>
                    <a:pt x="1299" y="156"/>
                  </a:lnTo>
                  <a:lnTo>
                    <a:pt x="1361" y="212"/>
                  </a:lnTo>
                  <a:lnTo>
                    <a:pt x="1361" y="660"/>
                  </a:lnTo>
                  <a:lnTo>
                    <a:pt x="1350" y="659"/>
                  </a:lnTo>
                  <a:lnTo>
                    <a:pt x="1335" y="661"/>
                  </a:lnTo>
                  <a:lnTo>
                    <a:pt x="1343" y="678"/>
                  </a:lnTo>
                  <a:lnTo>
                    <a:pt x="1350" y="691"/>
                  </a:lnTo>
                  <a:lnTo>
                    <a:pt x="1341" y="716"/>
                  </a:lnTo>
                  <a:lnTo>
                    <a:pt x="1353" y="728"/>
                  </a:lnTo>
                  <a:lnTo>
                    <a:pt x="1361" y="764"/>
                  </a:lnTo>
                  <a:lnTo>
                    <a:pt x="1346" y="777"/>
                  </a:lnTo>
                  <a:lnTo>
                    <a:pt x="1350" y="799"/>
                  </a:lnTo>
                  <a:lnTo>
                    <a:pt x="1334" y="841"/>
                  </a:lnTo>
                  <a:lnTo>
                    <a:pt x="1350" y="887"/>
                  </a:lnTo>
                  <a:lnTo>
                    <a:pt x="1356" y="910"/>
                  </a:lnTo>
                  <a:lnTo>
                    <a:pt x="1354" y="917"/>
                  </a:lnTo>
                  <a:lnTo>
                    <a:pt x="1318" y="892"/>
                  </a:lnTo>
                  <a:lnTo>
                    <a:pt x="1238" y="840"/>
                  </a:lnTo>
                  <a:lnTo>
                    <a:pt x="1218" y="833"/>
                  </a:lnTo>
                  <a:lnTo>
                    <a:pt x="1186" y="833"/>
                  </a:lnTo>
                  <a:lnTo>
                    <a:pt x="1161" y="853"/>
                  </a:lnTo>
                  <a:lnTo>
                    <a:pt x="1134" y="860"/>
                  </a:lnTo>
                  <a:lnTo>
                    <a:pt x="1108" y="853"/>
                  </a:lnTo>
                  <a:lnTo>
                    <a:pt x="1096" y="819"/>
                  </a:lnTo>
                  <a:lnTo>
                    <a:pt x="1076" y="807"/>
                  </a:lnTo>
                  <a:lnTo>
                    <a:pt x="1050" y="814"/>
                  </a:lnTo>
                  <a:lnTo>
                    <a:pt x="1017" y="814"/>
                  </a:lnTo>
                  <a:lnTo>
                    <a:pt x="990" y="776"/>
                  </a:lnTo>
                  <a:lnTo>
                    <a:pt x="0" y="72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6"/>
            <p:cNvSpPr>
              <a:spLocks noChangeAspect="1"/>
            </p:cNvSpPr>
            <p:nvPr/>
          </p:nvSpPr>
          <p:spPr bwMode="auto">
            <a:xfrm>
              <a:off x="3497263" y="3062288"/>
              <a:ext cx="1349375" cy="673100"/>
            </a:xfrm>
            <a:custGeom>
              <a:avLst/>
              <a:gdLst>
                <a:gd name="T0" fmla="*/ 0 w 1605"/>
                <a:gd name="T1" fmla="*/ 2147483647 h 796"/>
                <a:gd name="T2" fmla="*/ 2147483647 w 1605"/>
                <a:gd name="T3" fmla="*/ 0 h 796"/>
                <a:gd name="T4" fmla="*/ 2147483647 w 1605"/>
                <a:gd name="T5" fmla="*/ 2147483647 h 796"/>
                <a:gd name="T6" fmla="*/ 2147483647 w 1605"/>
                <a:gd name="T7" fmla="*/ 2147483647 h 796"/>
                <a:gd name="T8" fmla="*/ 2147483647 w 1605"/>
                <a:gd name="T9" fmla="*/ 2147483647 h 796"/>
                <a:gd name="T10" fmla="*/ 2147483647 w 1605"/>
                <a:gd name="T11" fmla="*/ 2147483647 h 796"/>
                <a:gd name="T12" fmla="*/ 2147483647 w 1605"/>
                <a:gd name="T13" fmla="*/ 2147483647 h 796"/>
                <a:gd name="T14" fmla="*/ 2147483647 w 1605"/>
                <a:gd name="T15" fmla="*/ 2147483647 h 796"/>
                <a:gd name="T16" fmla="*/ 2147483647 w 1605"/>
                <a:gd name="T17" fmla="*/ 2147483647 h 796"/>
                <a:gd name="T18" fmla="*/ 2147483647 w 1605"/>
                <a:gd name="T19" fmla="*/ 2147483647 h 796"/>
                <a:gd name="T20" fmla="*/ 2147483647 w 1605"/>
                <a:gd name="T21" fmla="*/ 2147483647 h 796"/>
                <a:gd name="T22" fmla="*/ 2147483647 w 1605"/>
                <a:gd name="T23" fmla="*/ 2147483647 h 796"/>
                <a:gd name="T24" fmla="*/ 2147483647 w 1605"/>
                <a:gd name="T25" fmla="*/ 2147483647 h 796"/>
                <a:gd name="T26" fmla="*/ 2147483647 w 1605"/>
                <a:gd name="T27" fmla="*/ 2147483647 h 796"/>
                <a:gd name="T28" fmla="*/ 2147483647 w 1605"/>
                <a:gd name="T29" fmla="*/ 2147483647 h 796"/>
                <a:gd name="T30" fmla="*/ 2147483647 w 1605"/>
                <a:gd name="T31" fmla="*/ 2147483647 h 796"/>
                <a:gd name="T32" fmla="*/ 2147483647 w 1605"/>
                <a:gd name="T33" fmla="*/ 2147483647 h 796"/>
                <a:gd name="T34" fmla="*/ 2147483647 w 1605"/>
                <a:gd name="T35" fmla="*/ 2147483647 h 796"/>
                <a:gd name="T36" fmla="*/ 2147483647 w 1605"/>
                <a:gd name="T37" fmla="*/ 2147483647 h 796"/>
                <a:gd name="T38" fmla="*/ 2147483647 w 1605"/>
                <a:gd name="T39" fmla="*/ 2147483647 h 796"/>
                <a:gd name="T40" fmla="*/ 2147483647 w 1605"/>
                <a:gd name="T41" fmla="*/ 2147483647 h 796"/>
                <a:gd name="T42" fmla="*/ 2147483647 w 1605"/>
                <a:gd name="T43" fmla="*/ 2147483647 h 796"/>
                <a:gd name="T44" fmla="*/ 2147483647 w 1605"/>
                <a:gd name="T45" fmla="*/ 2147483647 h 796"/>
                <a:gd name="T46" fmla="*/ 2147483647 w 1605"/>
                <a:gd name="T47" fmla="*/ 2147483647 h 796"/>
                <a:gd name="T48" fmla="*/ 2147483647 w 1605"/>
                <a:gd name="T49" fmla="*/ 2147483647 h 796"/>
                <a:gd name="T50" fmla="*/ 2147483647 w 1605"/>
                <a:gd name="T51" fmla="*/ 2147483647 h 796"/>
                <a:gd name="T52" fmla="*/ 2147483647 w 1605"/>
                <a:gd name="T53" fmla="*/ 2147483647 h 796"/>
                <a:gd name="T54" fmla="*/ 2147483647 w 1605"/>
                <a:gd name="T55" fmla="*/ 2147483647 h 796"/>
                <a:gd name="T56" fmla="*/ 2147483647 w 1605"/>
                <a:gd name="T57" fmla="*/ 2147483647 h 796"/>
                <a:gd name="T58" fmla="*/ 2147483647 w 1605"/>
                <a:gd name="T59" fmla="*/ 2147483647 h 796"/>
                <a:gd name="T60" fmla="*/ 2147483647 w 1605"/>
                <a:gd name="T61" fmla="*/ 2147483647 h 796"/>
                <a:gd name="T62" fmla="*/ 2147483647 w 1605"/>
                <a:gd name="T63" fmla="*/ 2147483647 h 796"/>
                <a:gd name="T64" fmla="*/ 2147483647 w 1605"/>
                <a:gd name="T65" fmla="*/ 2147483647 h 796"/>
                <a:gd name="T66" fmla="*/ 2147483647 w 1605"/>
                <a:gd name="T67" fmla="*/ 2147483647 h 796"/>
                <a:gd name="T68" fmla="*/ 2147483647 w 1605"/>
                <a:gd name="T69" fmla="*/ 2147483647 h 796"/>
                <a:gd name="T70" fmla="*/ 2147483647 w 1605"/>
                <a:gd name="T71" fmla="*/ 2147483647 h 796"/>
                <a:gd name="T72" fmla="*/ 2147483647 w 1605"/>
                <a:gd name="T73" fmla="*/ 2147483647 h 796"/>
                <a:gd name="T74" fmla="*/ 2147483647 w 1605"/>
                <a:gd name="T75" fmla="*/ 2147483647 h 796"/>
                <a:gd name="T76" fmla="*/ 2147483647 w 1605"/>
                <a:gd name="T77" fmla="*/ 2147483647 h 796"/>
                <a:gd name="T78" fmla="*/ 2147483647 w 1605"/>
                <a:gd name="T79" fmla="*/ 2147483647 h 796"/>
                <a:gd name="T80" fmla="*/ 2147483647 w 1605"/>
                <a:gd name="T81" fmla="*/ 2147483647 h 796"/>
                <a:gd name="T82" fmla="*/ 2147483647 w 1605"/>
                <a:gd name="T83" fmla="*/ 2147483647 h 796"/>
                <a:gd name="T84" fmla="*/ 2147483647 w 1605"/>
                <a:gd name="T85" fmla="*/ 2147483647 h 796"/>
                <a:gd name="T86" fmla="*/ 2147483647 w 1605"/>
                <a:gd name="T87" fmla="*/ 2147483647 h 796"/>
                <a:gd name="T88" fmla="*/ 2147483647 w 1605"/>
                <a:gd name="T89" fmla="*/ 2147483647 h 796"/>
                <a:gd name="T90" fmla="*/ 0 w 1605"/>
                <a:gd name="T91" fmla="*/ 2147483647 h 796"/>
                <a:gd name="T92" fmla="*/ 0 w 1605"/>
                <a:gd name="T93" fmla="*/ 2147483647 h 796"/>
                <a:gd name="T94" fmla="*/ 0 w 1605"/>
                <a:gd name="T95" fmla="*/ 2147483647 h 7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5"/>
                <a:gd name="T145" fmla="*/ 0 h 796"/>
                <a:gd name="T146" fmla="*/ 1605 w 1605"/>
                <a:gd name="T147" fmla="*/ 796 h 7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5" h="796">
                  <a:moveTo>
                    <a:pt x="0" y="490"/>
                  </a:moveTo>
                  <a:lnTo>
                    <a:pt x="41" y="0"/>
                  </a:lnTo>
                  <a:lnTo>
                    <a:pt x="1031" y="53"/>
                  </a:lnTo>
                  <a:lnTo>
                    <a:pt x="1058" y="91"/>
                  </a:lnTo>
                  <a:lnTo>
                    <a:pt x="1091" y="91"/>
                  </a:lnTo>
                  <a:lnTo>
                    <a:pt x="1117" y="84"/>
                  </a:lnTo>
                  <a:lnTo>
                    <a:pt x="1137" y="96"/>
                  </a:lnTo>
                  <a:lnTo>
                    <a:pt x="1149" y="130"/>
                  </a:lnTo>
                  <a:lnTo>
                    <a:pt x="1175" y="137"/>
                  </a:lnTo>
                  <a:lnTo>
                    <a:pt x="1202" y="130"/>
                  </a:lnTo>
                  <a:lnTo>
                    <a:pt x="1227" y="110"/>
                  </a:lnTo>
                  <a:lnTo>
                    <a:pt x="1259" y="110"/>
                  </a:lnTo>
                  <a:lnTo>
                    <a:pt x="1279" y="117"/>
                  </a:lnTo>
                  <a:lnTo>
                    <a:pt x="1359" y="169"/>
                  </a:lnTo>
                  <a:lnTo>
                    <a:pt x="1395" y="194"/>
                  </a:lnTo>
                  <a:lnTo>
                    <a:pt x="1397" y="221"/>
                  </a:lnTo>
                  <a:lnTo>
                    <a:pt x="1423" y="235"/>
                  </a:lnTo>
                  <a:lnTo>
                    <a:pt x="1423" y="253"/>
                  </a:lnTo>
                  <a:lnTo>
                    <a:pt x="1410" y="286"/>
                  </a:lnTo>
                  <a:lnTo>
                    <a:pt x="1430" y="305"/>
                  </a:lnTo>
                  <a:lnTo>
                    <a:pt x="1443" y="344"/>
                  </a:lnTo>
                  <a:lnTo>
                    <a:pt x="1462" y="365"/>
                  </a:lnTo>
                  <a:lnTo>
                    <a:pt x="1456" y="384"/>
                  </a:lnTo>
                  <a:lnTo>
                    <a:pt x="1462" y="404"/>
                  </a:lnTo>
                  <a:lnTo>
                    <a:pt x="1490" y="422"/>
                  </a:lnTo>
                  <a:lnTo>
                    <a:pt x="1495" y="443"/>
                  </a:lnTo>
                  <a:lnTo>
                    <a:pt x="1490" y="463"/>
                  </a:lnTo>
                  <a:lnTo>
                    <a:pt x="1483" y="502"/>
                  </a:lnTo>
                  <a:lnTo>
                    <a:pt x="1507" y="515"/>
                  </a:lnTo>
                  <a:lnTo>
                    <a:pt x="1514" y="533"/>
                  </a:lnTo>
                  <a:lnTo>
                    <a:pt x="1501" y="553"/>
                  </a:lnTo>
                  <a:lnTo>
                    <a:pt x="1507" y="573"/>
                  </a:lnTo>
                  <a:lnTo>
                    <a:pt x="1521" y="592"/>
                  </a:lnTo>
                  <a:lnTo>
                    <a:pt x="1514" y="612"/>
                  </a:lnTo>
                  <a:lnTo>
                    <a:pt x="1521" y="637"/>
                  </a:lnTo>
                  <a:lnTo>
                    <a:pt x="1528" y="648"/>
                  </a:lnTo>
                  <a:lnTo>
                    <a:pt x="1541" y="670"/>
                  </a:lnTo>
                  <a:lnTo>
                    <a:pt x="1561" y="690"/>
                  </a:lnTo>
                  <a:lnTo>
                    <a:pt x="1567" y="723"/>
                  </a:lnTo>
                  <a:lnTo>
                    <a:pt x="1594" y="757"/>
                  </a:lnTo>
                  <a:lnTo>
                    <a:pt x="1605" y="761"/>
                  </a:lnTo>
                  <a:lnTo>
                    <a:pt x="1601" y="789"/>
                  </a:lnTo>
                  <a:lnTo>
                    <a:pt x="1603" y="796"/>
                  </a:lnTo>
                  <a:lnTo>
                    <a:pt x="353" y="767"/>
                  </a:lnTo>
                  <a:lnTo>
                    <a:pt x="366" y="521"/>
                  </a:lnTo>
                  <a:lnTo>
                    <a:pt x="0" y="490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7"/>
            <p:cNvSpPr>
              <a:spLocks noChangeAspect="1"/>
            </p:cNvSpPr>
            <p:nvPr/>
          </p:nvSpPr>
          <p:spPr bwMode="auto">
            <a:xfrm>
              <a:off x="3760788" y="3713163"/>
              <a:ext cx="1208087" cy="654050"/>
            </a:xfrm>
            <a:custGeom>
              <a:avLst/>
              <a:gdLst>
                <a:gd name="T0" fmla="*/ 2147483647 w 1440"/>
                <a:gd name="T1" fmla="*/ 0 h 772"/>
                <a:gd name="T2" fmla="*/ 2147483647 w 1440"/>
                <a:gd name="T3" fmla="*/ 2147483647 h 772"/>
                <a:gd name="T4" fmla="*/ 2147483647 w 1440"/>
                <a:gd name="T5" fmla="*/ 2147483647 h 772"/>
                <a:gd name="T6" fmla="*/ 2147483647 w 1440"/>
                <a:gd name="T7" fmla="*/ 2147483647 h 772"/>
                <a:gd name="T8" fmla="*/ 2147483647 w 1440"/>
                <a:gd name="T9" fmla="*/ 2147483647 h 772"/>
                <a:gd name="T10" fmla="*/ 2147483647 w 1440"/>
                <a:gd name="T11" fmla="*/ 2147483647 h 772"/>
                <a:gd name="T12" fmla="*/ 2147483647 w 1440"/>
                <a:gd name="T13" fmla="*/ 2147483647 h 772"/>
                <a:gd name="T14" fmla="*/ 2147483647 w 1440"/>
                <a:gd name="T15" fmla="*/ 2147483647 h 772"/>
                <a:gd name="T16" fmla="*/ 2147483647 w 1440"/>
                <a:gd name="T17" fmla="*/ 2147483647 h 772"/>
                <a:gd name="T18" fmla="*/ 2147483647 w 1440"/>
                <a:gd name="T19" fmla="*/ 2147483647 h 772"/>
                <a:gd name="T20" fmla="*/ 2147483647 w 1440"/>
                <a:gd name="T21" fmla="*/ 2147483647 h 772"/>
                <a:gd name="T22" fmla="*/ 2147483647 w 1440"/>
                <a:gd name="T23" fmla="*/ 2147483647 h 772"/>
                <a:gd name="T24" fmla="*/ 0 w 1440"/>
                <a:gd name="T25" fmla="*/ 2147483647 h 772"/>
                <a:gd name="T26" fmla="*/ 2147483647 w 1440"/>
                <a:gd name="T27" fmla="*/ 0 h 772"/>
                <a:gd name="T28" fmla="*/ 2147483647 w 1440"/>
                <a:gd name="T29" fmla="*/ 0 h 7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772"/>
                <a:gd name="T47" fmla="*/ 1440 w 1440"/>
                <a:gd name="T48" fmla="*/ 772 h 7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772">
                  <a:moveTo>
                    <a:pt x="43" y="0"/>
                  </a:moveTo>
                  <a:lnTo>
                    <a:pt x="1293" y="29"/>
                  </a:lnTo>
                  <a:lnTo>
                    <a:pt x="1373" y="90"/>
                  </a:lnTo>
                  <a:lnTo>
                    <a:pt x="1349" y="121"/>
                  </a:lnTo>
                  <a:lnTo>
                    <a:pt x="1344" y="150"/>
                  </a:lnTo>
                  <a:lnTo>
                    <a:pt x="1356" y="167"/>
                  </a:lnTo>
                  <a:lnTo>
                    <a:pt x="1377" y="176"/>
                  </a:lnTo>
                  <a:lnTo>
                    <a:pt x="1388" y="219"/>
                  </a:lnTo>
                  <a:lnTo>
                    <a:pt x="1409" y="231"/>
                  </a:lnTo>
                  <a:lnTo>
                    <a:pt x="1427" y="236"/>
                  </a:lnTo>
                  <a:lnTo>
                    <a:pt x="1436" y="241"/>
                  </a:lnTo>
                  <a:lnTo>
                    <a:pt x="1440" y="772"/>
                  </a:lnTo>
                  <a:lnTo>
                    <a:pt x="0" y="741"/>
                  </a:lnTo>
                  <a:lnTo>
                    <a:pt x="43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8"/>
            <p:cNvSpPr>
              <a:spLocks noChangeAspect="1"/>
            </p:cNvSpPr>
            <p:nvPr/>
          </p:nvSpPr>
          <p:spPr bwMode="auto">
            <a:xfrm>
              <a:off x="3595688" y="4333875"/>
              <a:ext cx="1406525" cy="733425"/>
            </a:xfrm>
            <a:custGeom>
              <a:avLst/>
              <a:gdLst>
                <a:gd name="T0" fmla="*/ 2147483647 w 1674"/>
                <a:gd name="T1" fmla="*/ 2147483647 h 866"/>
                <a:gd name="T2" fmla="*/ 0 w 1674"/>
                <a:gd name="T3" fmla="*/ 2147483647 h 866"/>
                <a:gd name="T4" fmla="*/ 2147483647 w 1674"/>
                <a:gd name="T5" fmla="*/ 2147483647 h 866"/>
                <a:gd name="T6" fmla="*/ 2147483647 w 1674"/>
                <a:gd name="T7" fmla="*/ 2147483647 h 866"/>
                <a:gd name="T8" fmla="*/ 2147483647 w 1674"/>
                <a:gd name="T9" fmla="*/ 2147483647 h 866"/>
                <a:gd name="T10" fmla="*/ 2147483647 w 1674"/>
                <a:gd name="T11" fmla="*/ 2147483647 h 866"/>
                <a:gd name="T12" fmla="*/ 2147483647 w 1674"/>
                <a:gd name="T13" fmla="*/ 2147483647 h 866"/>
                <a:gd name="T14" fmla="*/ 2147483647 w 1674"/>
                <a:gd name="T15" fmla="*/ 2147483647 h 866"/>
                <a:gd name="T16" fmla="*/ 2147483647 w 1674"/>
                <a:gd name="T17" fmla="*/ 2147483647 h 866"/>
                <a:gd name="T18" fmla="*/ 2147483647 w 1674"/>
                <a:gd name="T19" fmla="*/ 2147483647 h 866"/>
                <a:gd name="T20" fmla="*/ 2147483647 w 1674"/>
                <a:gd name="T21" fmla="*/ 2147483647 h 866"/>
                <a:gd name="T22" fmla="*/ 2147483647 w 1674"/>
                <a:gd name="T23" fmla="*/ 2147483647 h 866"/>
                <a:gd name="T24" fmla="*/ 2147483647 w 1674"/>
                <a:gd name="T25" fmla="*/ 2147483647 h 866"/>
                <a:gd name="T26" fmla="*/ 2147483647 w 1674"/>
                <a:gd name="T27" fmla="*/ 2147483647 h 866"/>
                <a:gd name="T28" fmla="*/ 2147483647 w 1674"/>
                <a:gd name="T29" fmla="*/ 2147483647 h 866"/>
                <a:gd name="T30" fmla="*/ 2147483647 w 1674"/>
                <a:gd name="T31" fmla="*/ 2147483647 h 866"/>
                <a:gd name="T32" fmla="*/ 2147483647 w 1674"/>
                <a:gd name="T33" fmla="*/ 2147483647 h 866"/>
                <a:gd name="T34" fmla="*/ 2147483647 w 1674"/>
                <a:gd name="T35" fmla="*/ 2147483647 h 866"/>
                <a:gd name="T36" fmla="*/ 2147483647 w 1674"/>
                <a:gd name="T37" fmla="*/ 2147483647 h 866"/>
                <a:gd name="T38" fmla="*/ 2147483647 w 1674"/>
                <a:gd name="T39" fmla="*/ 2147483647 h 866"/>
                <a:gd name="T40" fmla="*/ 2147483647 w 1674"/>
                <a:gd name="T41" fmla="*/ 2147483647 h 866"/>
                <a:gd name="T42" fmla="*/ 2147483647 w 1674"/>
                <a:gd name="T43" fmla="*/ 2147483647 h 866"/>
                <a:gd name="T44" fmla="*/ 2147483647 w 1674"/>
                <a:gd name="T45" fmla="*/ 2147483647 h 866"/>
                <a:gd name="T46" fmla="*/ 2147483647 w 1674"/>
                <a:gd name="T47" fmla="*/ 2147483647 h 866"/>
                <a:gd name="T48" fmla="*/ 2147483647 w 1674"/>
                <a:gd name="T49" fmla="*/ 2147483647 h 866"/>
                <a:gd name="T50" fmla="*/ 2147483647 w 1674"/>
                <a:gd name="T51" fmla="*/ 2147483647 h 866"/>
                <a:gd name="T52" fmla="*/ 2147483647 w 1674"/>
                <a:gd name="T53" fmla="*/ 2147483647 h 866"/>
                <a:gd name="T54" fmla="*/ 2147483647 w 1674"/>
                <a:gd name="T55" fmla="*/ 2147483647 h 866"/>
                <a:gd name="T56" fmla="*/ 2147483647 w 1674"/>
                <a:gd name="T57" fmla="*/ 2147483647 h 866"/>
                <a:gd name="T58" fmla="*/ 2147483647 w 1674"/>
                <a:gd name="T59" fmla="*/ 2147483647 h 866"/>
                <a:gd name="T60" fmla="*/ 2147483647 w 1674"/>
                <a:gd name="T61" fmla="*/ 2147483647 h 866"/>
                <a:gd name="T62" fmla="*/ 2147483647 w 1674"/>
                <a:gd name="T63" fmla="*/ 2147483647 h 866"/>
                <a:gd name="T64" fmla="*/ 2147483647 w 1674"/>
                <a:gd name="T65" fmla="*/ 2147483647 h 866"/>
                <a:gd name="T66" fmla="*/ 2147483647 w 1674"/>
                <a:gd name="T67" fmla="*/ 2147483647 h 866"/>
                <a:gd name="T68" fmla="*/ 2147483647 w 1674"/>
                <a:gd name="T69" fmla="*/ 2147483647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4"/>
                <a:gd name="T106" fmla="*/ 0 h 866"/>
                <a:gd name="T107" fmla="*/ 1674 w 1674"/>
                <a:gd name="T108" fmla="*/ 866 h 8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4" h="866">
                  <a:moveTo>
                    <a:pt x="1636" y="42"/>
                  </a:moveTo>
                  <a:lnTo>
                    <a:pt x="196" y="11"/>
                  </a:lnTo>
                  <a:lnTo>
                    <a:pt x="7" y="0"/>
                  </a:lnTo>
                  <a:lnTo>
                    <a:pt x="0" y="119"/>
                  </a:lnTo>
                  <a:lnTo>
                    <a:pt x="584" y="154"/>
                  </a:lnTo>
                  <a:lnTo>
                    <a:pt x="569" y="628"/>
                  </a:lnTo>
                  <a:lnTo>
                    <a:pt x="590" y="631"/>
                  </a:lnTo>
                  <a:lnTo>
                    <a:pt x="602" y="639"/>
                  </a:lnTo>
                  <a:lnTo>
                    <a:pt x="629" y="678"/>
                  </a:lnTo>
                  <a:lnTo>
                    <a:pt x="643" y="681"/>
                  </a:lnTo>
                  <a:lnTo>
                    <a:pt x="685" y="679"/>
                  </a:lnTo>
                  <a:lnTo>
                    <a:pt x="696" y="666"/>
                  </a:lnTo>
                  <a:lnTo>
                    <a:pt x="719" y="679"/>
                  </a:lnTo>
                  <a:lnTo>
                    <a:pt x="727" y="692"/>
                  </a:lnTo>
                  <a:lnTo>
                    <a:pt x="726" y="701"/>
                  </a:lnTo>
                  <a:lnTo>
                    <a:pt x="735" y="721"/>
                  </a:lnTo>
                  <a:lnTo>
                    <a:pt x="741" y="723"/>
                  </a:lnTo>
                  <a:lnTo>
                    <a:pt x="795" y="733"/>
                  </a:lnTo>
                  <a:lnTo>
                    <a:pt x="816" y="742"/>
                  </a:lnTo>
                  <a:lnTo>
                    <a:pt x="826" y="742"/>
                  </a:lnTo>
                  <a:lnTo>
                    <a:pt x="831" y="739"/>
                  </a:lnTo>
                  <a:lnTo>
                    <a:pt x="846" y="735"/>
                  </a:lnTo>
                  <a:lnTo>
                    <a:pt x="857" y="754"/>
                  </a:lnTo>
                  <a:lnTo>
                    <a:pt x="879" y="764"/>
                  </a:lnTo>
                  <a:lnTo>
                    <a:pt x="893" y="748"/>
                  </a:lnTo>
                  <a:lnTo>
                    <a:pt x="943" y="754"/>
                  </a:lnTo>
                  <a:lnTo>
                    <a:pt x="945" y="763"/>
                  </a:lnTo>
                  <a:lnTo>
                    <a:pt x="966" y="783"/>
                  </a:lnTo>
                  <a:lnTo>
                    <a:pt x="975" y="787"/>
                  </a:lnTo>
                  <a:lnTo>
                    <a:pt x="975" y="812"/>
                  </a:lnTo>
                  <a:lnTo>
                    <a:pt x="1013" y="820"/>
                  </a:lnTo>
                  <a:lnTo>
                    <a:pt x="1020" y="794"/>
                  </a:lnTo>
                  <a:lnTo>
                    <a:pt x="1035" y="790"/>
                  </a:lnTo>
                  <a:lnTo>
                    <a:pt x="1086" y="824"/>
                  </a:lnTo>
                  <a:lnTo>
                    <a:pt x="1092" y="824"/>
                  </a:lnTo>
                  <a:lnTo>
                    <a:pt x="1114" y="810"/>
                  </a:lnTo>
                  <a:lnTo>
                    <a:pt x="1129" y="810"/>
                  </a:lnTo>
                  <a:lnTo>
                    <a:pt x="1134" y="820"/>
                  </a:lnTo>
                  <a:lnTo>
                    <a:pt x="1128" y="839"/>
                  </a:lnTo>
                  <a:lnTo>
                    <a:pt x="1136" y="854"/>
                  </a:lnTo>
                  <a:lnTo>
                    <a:pt x="1150" y="845"/>
                  </a:lnTo>
                  <a:lnTo>
                    <a:pt x="1148" y="832"/>
                  </a:lnTo>
                  <a:lnTo>
                    <a:pt x="1163" y="812"/>
                  </a:lnTo>
                  <a:lnTo>
                    <a:pt x="1183" y="801"/>
                  </a:lnTo>
                  <a:lnTo>
                    <a:pt x="1189" y="801"/>
                  </a:lnTo>
                  <a:lnTo>
                    <a:pt x="1193" y="817"/>
                  </a:lnTo>
                  <a:lnTo>
                    <a:pt x="1215" y="825"/>
                  </a:lnTo>
                  <a:lnTo>
                    <a:pt x="1225" y="824"/>
                  </a:lnTo>
                  <a:lnTo>
                    <a:pt x="1233" y="815"/>
                  </a:lnTo>
                  <a:lnTo>
                    <a:pt x="1248" y="816"/>
                  </a:lnTo>
                  <a:lnTo>
                    <a:pt x="1251" y="820"/>
                  </a:lnTo>
                  <a:lnTo>
                    <a:pt x="1249" y="824"/>
                  </a:lnTo>
                  <a:lnTo>
                    <a:pt x="1272" y="836"/>
                  </a:lnTo>
                  <a:lnTo>
                    <a:pt x="1302" y="858"/>
                  </a:lnTo>
                  <a:lnTo>
                    <a:pt x="1332" y="831"/>
                  </a:lnTo>
                  <a:lnTo>
                    <a:pt x="1346" y="824"/>
                  </a:lnTo>
                  <a:lnTo>
                    <a:pt x="1391" y="820"/>
                  </a:lnTo>
                  <a:lnTo>
                    <a:pt x="1425" y="808"/>
                  </a:lnTo>
                  <a:lnTo>
                    <a:pt x="1439" y="805"/>
                  </a:lnTo>
                  <a:lnTo>
                    <a:pt x="1457" y="805"/>
                  </a:lnTo>
                  <a:lnTo>
                    <a:pt x="1500" y="812"/>
                  </a:lnTo>
                  <a:lnTo>
                    <a:pt x="1530" y="803"/>
                  </a:lnTo>
                  <a:lnTo>
                    <a:pt x="1536" y="798"/>
                  </a:lnTo>
                  <a:lnTo>
                    <a:pt x="1633" y="850"/>
                  </a:lnTo>
                  <a:lnTo>
                    <a:pt x="1650" y="853"/>
                  </a:lnTo>
                  <a:lnTo>
                    <a:pt x="1659" y="863"/>
                  </a:lnTo>
                  <a:lnTo>
                    <a:pt x="1669" y="866"/>
                  </a:lnTo>
                  <a:lnTo>
                    <a:pt x="1674" y="432"/>
                  </a:lnTo>
                  <a:lnTo>
                    <a:pt x="1639" y="165"/>
                  </a:lnTo>
                  <a:lnTo>
                    <a:pt x="1636" y="4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1"/>
            <p:cNvSpPr>
              <a:spLocks noChangeAspect="1"/>
            </p:cNvSpPr>
            <p:nvPr/>
          </p:nvSpPr>
          <p:spPr bwMode="auto">
            <a:xfrm>
              <a:off x="4656138" y="2984500"/>
              <a:ext cx="979487" cy="655638"/>
            </a:xfrm>
            <a:custGeom>
              <a:avLst/>
              <a:gdLst>
                <a:gd name="T0" fmla="*/ 2147483647 w 1168"/>
                <a:gd name="T1" fmla="*/ 0 h 774"/>
                <a:gd name="T2" fmla="*/ 2147483647 w 1168"/>
                <a:gd name="T3" fmla="*/ 2147483647 h 774"/>
                <a:gd name="T4" fmla="*/ 2147483647 w 1168"/>
                <a:gd name="T5" fmla="*/ 2147483647 h 774"/>
                <a:gd name="T6" fmla="*/ 2147483647 w 1168"/>
                <a:gd name="T7" fmla="*/ 2147483647 h 774"/>
                <a:gd name="T8" fmla="*/ 2147483647 w 1168"/>
                <a:gd name="T9" fmla="*/ 2147483647 h 774"/>
                <a:gd name="T10" fmla="*/ 2147483647 w 1168"/>
                <a:gd name="T11" fmla="*/ 2147483647 h 774"/>
                <a:gd name="T12" fmla="*/ 2147483647 w 1168"/>
                <a:gd name="T13" fmla="*/ 2147483647 h 774"/>
                <a:gd name="T14" fmla="*/ 2147483647 w 1168"/>
                <a:gd name="T15" fmla="*/ 2147483647 h 774"/>
                <a:gd name="T16" fmla="*/ 2147483647 w 1168"/>
                <a:gd name="T17" fmla="*/ 2147483647 h 774"/>
                <a:gd name="T18" fmla="*/ 2147483647 w 1168"/>
                <a:gd name="T19" fmla="*/ 2147483647 h 774"/>
                <a:gd name="T20" fmla="*/ 2147483647 w 1168"/>
                <a:gd name="T21" fmla="*/ 2147483647 h 774"/>
                <a:gd name="T22" fmla="*/ 2147483647 w 1168"/>
                <a:gd name="T23" fmla="*/ 2147483647 h 774"/>
                <a:gd name="T24" fmla="*/ 2147483647 w 1168"/>
                <a:gd name="T25" fmla="*/ 2147483647 h 774"/>
                <a:gd name="T26" fmla="*/ 2147483647 w 1168"/>
                <a:gd name="T27" fmla="*/ 2147483647 h 774"/>
                <a:gd name="T28" fmla="*/ 2147483647 w 1168"/>
                <a:gd name="T29" fmla="*/ 2147483647 h 774"/>
                <a:gd name="T30" fmla="*/ 2147483647 w 1168"/>
                <a:gd name="T31" fmla="*/ 2147483647 h 774"/>
                <a:gd name="T32" fmla="*/ 2147483647 w 1168"/>
                <a:gd name="T33" fmla="*/ 2147483647 h 774"/>
                <a:gd name="T34" fmla="*/ 2147483647 w 1168"/>
                <a:gd name="T35" fmla="*/ 2147483647 h 774"/>
                <a:gd name="T36" fmla="*/ 2147483647 w 1168"/>
                <a:gd name="T37" fmla="*/ 2147483647 h 774"/>
                <a:gd name="T38" fmla="*/ 2147483647 w 1168"/>
                <a:gd name="T39" fmla="*/ 2147483647 h 774"/>
                <a:gd name="T40" fmla="*/ 2147483647 w 1168"/>
                <a:gd name="T41" fmla="*/ 2147483647 h 774"/>
                <a:gd name="T42" fmla="*/ 2147483647 w 1168"/>
                <a:gd name="T43" fmla="*/ 2147483647 h 774"/>
                <a:gd name="T44" fmla="*/ 2147483647 w 1168"/>
                <a:gd name="T45" fmla="*/ 2147483647 h 774"/>
                <a:gd name="T46" fmla="*/ 2147483647 w 1168"/>
                <a:gd name="T47" fmla="*/ 2147483647 h 774"/>
                <a:gd name="T48" fmla="*/ 2147483647 w 1168"/>
                <a:gd name="T49" fmla="*/ 2147483647 h 774"/>
                <a:gd name="T50" fmla="*/ 2147483647 w 1168"/>
                <a:gd name="T51" fmla="*/ 2147483647 h 774"/>
                <a:gd name="T52" fmla="*/ 2147483647 w 1168"/>
                <a:gd name="T53" fmla="*/ 2147483647 h 774"/>
                <a:gd name="T54" fmla="*/ 2147483647 w 1168"/>
                <a:gd name="T55" fmla="*/ 2147483647 h 774"/>
                <a:gd name="T56" fmla="*/ 2147483647 w 1168"/>
                <a:gd name="T57" fmla="*/ 2147483647 h 774"/>
                <a:gd name="T58" fmla="*/ 2147483647 w 1168"/>
                <a:gd name="T59" fmla="*/ 2147483647 h 774"/>
                <a:gd name="T60" fmla="*/ 2147483647 w 1168"/>
                <a:gd name="T61" fmla="*/ 2147483647 h 774"/>
                <a:gd name="T62" fmla="*/ 2147483647 w 1168"/>
                <a:gd name="T63" fmla="*/ 2147483647 h 774"/>
                <a:gd name="T64" fmla="*/ 2147483647 w 1168"/>
                <a:gd name="T65" fmla="*/ 2147483647 h 774"/>
                <a:gd name="T66" fmla="*/ 2147483647 w 1168"/>
                <a:gd name="T67" fmla="*/ 2147483647 h 774"/>
                <a:gd name="T68" fmla="*/ 2147483647 w 1168"/>
                <a:gd name="T69" fmla="*/ 2147483647 h 774"/>
                <a:gd name="T70" fmla="*/ 2147483647 w 1168"/>
                <a:gd name="T71" fmla="*/ 2147483647 h 7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68"/>
                <a:gd name="T109" fmla="*/ 0 h 774"/>
                <a:gd name="T110" fmla="*/ 1168 w 1168"/>
                <a:gd name="T111" fmla="*/ 774 h 7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68" h="774">
                  <a:moveTo>
                    <a:pt x="27" y="29"/>
                  </a:moveTo>
                  <a:lnTo>
                    <a:pt x="949" y="0"/>
                  </a:lnTo>
                  <a:lnTo>
                    <a:pt x="961" y="29"/>
                  </a:lnTo>
                  <a:lnTo>
                    <a:pt x="980" y="49"/>
                  </a:lnTo>
                  <a:lnTo>
                    <a:pt x="979" y="64"/>
                  </a:lnTo>
                  <a:lnTo>
                    <a:pt x="965" y="86"/>
                  </a:lnTo>
                  <a:lnTo>
                    <a:pt x="975" y="118"/>
                  </a:lnTo>
                  <a:lnTo>
                    <a:pt x="991" y="185"/>
                  </a:lnTo>
                  <a:lnTo>
                    <a:pt x="1046" y="206"/>
                  </a:lnTo>
                  <a:lnTo>
                    <a:pt x="1064" y="221"/>
                  </a:lnTo>
                  <a:lnTo>
                    <a:pt x="1071" y="242"/>
                  </a:lnTo>
                  <a:lnTo>
                    <a:pt x="1078" y="256"/>
                  </a:lnTo>
                  <a:lnTo>
                    <a:pt x="1115" y="283"/>
                  </a:lnTo>
                  <a:lnTo>
                    <a:pt x="1121" y="305"/>
                  </a:lnTo>
                  <a:lnTo>
                    <a:pt x="1154" y="325"/>
                  </a:lnTo>
                  <a:lnTo>
                    <a:pt x="1168" y="367"/>
                  </a:lnTo>
                  <a:lnTo>
                    <a:pt x="1167" y="388"/>
                  </a:lnTo>
                  <a:lnTo>
                    <a:pt x="1153" y="414"/>
                  </a:lnTo>
                  <a:lnTo>
                    <a:pt x="1142" y="425"/>
                  </a:lnTo>
                  <a:lnTo>
                    <a:pt x="1140" y="448"/>
                  </a:lnTo>
                  <a:lnTo>
                    <a:pt x="1108" y="483"/>
                  </a:lnTo>
                  <a:lnTo>
                    <a:pt x="1078" y="492"/>
                  </a:lnTo>
                  <a:lnTo>
                    <a:pt x="1070" y="503"/>
                  </a:lnTo>
                  <a:lnTo>
                    <a:pt x="1032" y="504"/>
                  </a:lnTo>
                  <a:lnTo>
                    <a:pt x="1015" y="514"/>
                  </a:lnTo>
                  <a:lnTo>
                    <a:pt x="1001" y="540"/>
                  </a:lnTo>
                  <a:lnTo>
                    <a:pt x="1004" y="562"/>
                  </a:lnTo>
                  <a:lnTo>
                    <a:pt x="1028" y="584"/>
                  </a:lnTo>
                  <a:lnTo>
                    <a:pt x="1034" y="600"/>
                  </a:lnTo>
                  <a:lnTo>
                    <a:pt x="1028" y="637"/>
                  </a:lnTo>
                  <a:lnTo>
                    <a:pt x="1000" y="698"/>
                  </a:lnTo>
                  <a:lnTo>
                    <a:pt x="972" y="714"/>
                  </a:lnTo>
                  <a:lnTo>
                    <a:pt x="962" y="733"/>
                  </a:lnTo>
                  <a:lnTo>
                    <a:pt x="965" y="754"/>
                  </a:lnTo>
                  <a:lnTo>
                    <a:pt x="951" y="774"/>
                  </a:lnTo>
                  <a:lnTo>
                    <a:pt x="894" y="718"/>
                  </a:lnTo>
                  <a:lnTo>
                    <a:pt x="153" y="740"/>
                  </a:lnTo>
                  <a:lnTo>
                    <a:pt x="146" y="729"/>
                  </a:lnTo>
                  <a:lnTo>
                    <a:pt x="139" y="704"/>
                  </a:lnTo>
                  <a:lnTo>
                    <a:pt x="146" y="684"/>
                  </a:lnTo>
                  <a:lnTo>
                    <a:pt x="132" y="665"/>
                  </a:lnTo>
                  <a:lnTo>
                    <a:pt x="126" y="645"/>
                  </a:lnTo>
                  <a:lnTo>
                    <a:pt x="139" y="625"/>
                  </a:lnTo>
                  <a:lnTo>
                    <a:pt x="132" y="607"/>
                  </a:lnTo>
                  <a:lnTo>
                    <a:pt x="108" y="594"/>
                  </a:lnTo>
                  <a:lnTo>
                    <a:pt x="115" y="555"/>
                  </a:lnTo>
                  <a:lnTo>
                    <a:pt x="120" y="535"/>
                  </a:lnTo>
                  <a:lnTo>
                    <a:pt x="115" y="514"/>
                  </a:lnTo>
                  <a:lnTo>
                    <a:pt x="87" y="496"/>
                  </a:lnTo>
                  <a:lnTo>
                    <a:pt x="81" y="476"/>
                  </a:lnTo>
                  <a:lnTo>
                    <a:pt x="87" y="457"/>
                  </a:lnTo>
                  <a:lnTo>
                    <a:pt x="68" y="436"/>
                  </a:lnTo>
                  <a:lnTo>
                    <a:pt x="55" y="397"/>
                  </a:lnTo>
                  <a:lnTo>
                    <a:pt x="35" y="378"/>
                  </a:lnTo>
                  <a:lnTo>
                    <a:pt x="48" y="345"/>
                  </a:lnTo>
                  <a:lnTo>
                    <a:pt x="48" y="327"/>
                  </a:lnTo>
                  <a:lnTo>
                    <a:pt x="22" y="313"/>
                  </a:lnTo>
                  <a:lnTo>
                    <a:pt x="20" y="286"/>
                  </a:lnTo>
                  <a:lnTo>
                    <a:pt x="22" y="279"/>
                  </a:lnTo>
                  <a:lnTo>
                    <a:pt x="16" y="256"/>
                  </a:lnTo>
                  <a:lnTo>
                    <a:pt x="0" y="210"/>
                  </a:lnTo>
                  <a:lnTo>
                    <a:pt x="16" y="168"/>
                  </a:lnTo>
                  <a:lnTo>
                    <a:pt x="12" y="146"/>
                  </a:lnTo>
                  <a:lnTo>
                    <a:pt x="27" y="133"/>
                  </a:lnTo>
                  <a:lnTo>
                    <a:pt x="19" y="97"/>
                  </a:lnTo>
                  <a:lnTo>
                    <a:pt x="7" y="85"/>
                  </a:lnTo>
                  <a:lnTo>
                    <a:pt x="16" y="60"/>
                  </a:lnTo>
                  <a:lnTo>
                    <a:pt x="9" y="47"/>
                  </a:lnTo>
                  <a:lnTo>
                    <a:pt x="1" y="30"/>
                  </a:lnTo>
                  <a:lnTo>
                    <a:pt x="16" y="28"/>
                  </a:ln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"/>
            <p:cNvSpPr>
              <a:spLocks noChangeAspect="1"/>
            </p:cNvSpPr>
            <p:nvPr/>
          </p:nvSpPr>
          <p:spPr bwMode="auto">
            <a:xfrm>
              <a:off x="5076825" y="5180013"/>
              <a:ext cx="928688" cy="814387"/>
            </a:xfrm>
            <a:custGeom>
              <a:avLst/>
              <a:gdLst>
                <a:gd name="T0" fmla="*/ 2147483647 w 1104"/>
                <a:gd name="T1" fmla="*/ 2147483647 h 960"/>
                <a:gd name="T2" fmla="*/ 2147483647 w 1104"/>
                <a:gd name="T3" fmla="*/ 2147483647 h 960"/>
                <a:gd name="T4" fmla="*/ 2147483647 w 1104"/>
                <a:gd name="T5" fmla="*/ 2147483647 h 960"/>
                <a:gd name="T6" fmla="*/ 2147483647 w 1104"/>
                <a:gd name="T7" fmla="*/ 2147483647 h 960"/>
                <a:gd name="T8" fmla="*/ 2147483647 w 1104"/>
                <a:gd name="T9" fmla="*/ 2147483647 h 960"/>
                <a:gd name="T10" fmla="*/ 2147483647 w 1104"/>
                <a:gd name="T11" fmla="*/ 2147483647 h 960"/>
                <a:gd name="T12" fmla="*/ 2147483647 w 1104"/>
                <a:gd name="T13" fmla="*/ 2147483647 h 960"/>
                <a:gd name="T14" fmla="*/ 2147483647 w 1104"/>
                <a:gd name="T15" fmla="*/ 2147483647 h 960"/>
                <a:gd name="T16" fmla="*/ 2147483647 w 1104"/>
                <a:gd name="T17" fmla="*/ 2147483647 h 960"/>
                <a:gd name="T18" fmla="*/ 2147483647 w 1104"/>
                <a:gd name="T19" fmla="*/ 2147483647 h 960"/>
                <a:gd name="T20" fmla="*/ 2147483647 w 1104"/>
                <a:gd name="T21" fmla="*/ 2147483647 h 960"/>
                <a:gd name="T22" fmla="*/ 2147483647 w 1104"/>
                <a:gd name="T23" fmla="*/ 2147483647 h 960"/>
                <a:gd name="T24" fmla="*/ 2147483647 w 1104"/>
                <a:gd name="T25" fmla="*/ 2147483647 h 960"/>
                <a:gd name="T26" fmla="*/ 2147483647 w 1104"/>
                <a:gd name="T27" fmla="*/ 2147483647 h 960"/>
                <a:gd name="T28" fmla="*/ 2147483647 w 1104"/>
                <a:gd name="T29" fmla="*/ 2147483647 h 960"/>
                <a:gd name="T30" fmla="*/ 2147483647 w 1104"/>
                <a:gd name="T31" fmla="*/ 2147483647 h 960"/>
                <a:gd name="T32" fmla="*/ 2147483647 w 1104"/>
                <a:gd name="T33" fmla="*/ 2147483647 h 960"/>
                <a:gd name="T34" fmla="*/ 2147483647 w 1104"/>
                <a:gd name="T35" fmla="*/ 2147483647 h 960"/>
                <a:gd name="T36" fmla="*/ 2147483647 w 1104"/>
                <a:gd name="T37" fmla="*/ 2147483647 h 960"/>
                <a:gd name="T38" fmla="*/ 2147483647 w 1104"/>
                <a:gd name="T39" fmla="*/ 2147483647 h 960"/>
                <a:gd name="T40" fmla="*/ 2147483647 w 1104"/>
                <a:gd name="T41" fmla="*/ 2147483647 h 960"/>
                <a:gd name="T42" fmla="*/ 2147483647 w 1104"/>
                <a:gd name="T43" fmla="*/ 2147483647 h 960"/>
                <a:gd name="T44" fmla="*/ 2147483647 w 1104"/>
                <a:gd name="T45" fmla="*/ 2147483647 h 960"/>
                <a:gd name="T46" fmla="*/ 2147483647 w 1104"/>
                <a:gd name="T47" fmla="*/ 2147483647 h 960"/>
                <a:gd name="T48" fmla="*/ 2147483647 w 1104"/>
                <a:gd name="T49" fmla="*/ 2147483647 h 960"/>
                <a:gd name="T50" fmla="*/ 2147483647 w 1104"/>
                <a:gd name="T51" fmla="*/ 2147483647 h 960"/>
                <a:gd name="T52" fmla="*/ 2147483647 w 1104"/>
                <a:gd name="T53" fmla="*/ 2147483647 h 960"/>
                <a:gd name="T54" fmla="*/ 2147483647 w 1104"/>
                <a:gd name="T55" fmla="*/ 2147483647 h 960"/>
                <a:gd name="T56" fmla="*/ 2147483647 w 1104"/>
                <a:gd name="T57" fmla="*/ 2147483647 h 960"/>
                <a:gd name="T58" fmla="*/ 2147483647 w 1104"/>
                <a:gd name="T59" fmla="*/ 2147483647 h 960"/>
                <a:gd name="T60" fmla="*/ 2147483647 w 1104"/>
                <a:gd name="T61" fmla="*/ 2147483647 h 960"/>
                <a:gd name="T62" fmla="*/ 2147483647 w 1104"/>
                <a:gd name="T63" fmla="*/ 2147483647 h 960"/>
                <a:gd name="T64" fmla="*/ 2147483647 w 1104"/>
                <a:gd name="T65" fmla="*/ 2147483647 h 960"/>
                <a:gd name="T66" fmla="*/ 2147483647 w 1104"/>
                <a:gd name="T67" fmla="*/ 2147483647 h 960"/>
                <a:gd name="T68" fmla="*/ 2147483647 w 1104"/>
                <a:gd name="T69" fmla="*/ 2147483647 h 960"/>
                <a:gd name="T70" fmla="*/ 2147483647 w 1104"/>
                <a:gd name="T71" fmla="*/ 2147483647 h 960"/>
                <a:gd name="T72" fmla="*/ 2147483647 w 1104"/>
                <a:gd name="T73" fmla="*/ 2147483647 h 960"/>
                <a:gd name="T74" fmla="*/ 2147483647 w 1104"/>
                <a:gd name="T75" fmla="*/ 2147483647 h 960"/>
                <a:gd name="T76" fmla="*/ 2147483647 w 1104"/>
                <a:gd name="T77" fmla="*/ 2147483647 h 960"/>
                <a:gd name="T78" fmla="*/ 2147483647 w 1104"/>
                <a:gd name="T79" fmla="*/ 2147483647 h 960"/>
                <a:gd name="T80" fmla="*/ 2147483647 w 1104"/>
                <a:gd name="T81" fmla="*/ 2147483647 h 960"/>
                <a:gd name="T82" fmla="*/ 2147483647 w 1104"/>
                <a:gd name="T83" fmla="*/ 2147483647 h 960"/>
                <a:gd name="T84" fmla="*/ 0 w 1104"/>
                <a:gd name="T85" fmla="*/ 2147483647 h 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4"/>
                <a:gd name="T130" fmla="*/ 0 h 960"/>
                <a:gd name="T131" fmla="*/ 1104 w 1104"/>
                <a:gd name="T132" fmla="*/ 960 h 9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4" h="960">
                  <a:moveTo>
                    <a:pt x="0" y="18"/>
                  </a:moveTo>
                  <a:lnTo>
                    <a:pt x="593" y="0"/>
                  </a:lnTo>
                  <a:lnTo>
                    <a:pt x="589" y="23"/>
                  </a:lnTo>
                  <a:lnTo>
                    <a:pt x="617" y="69"/>
                  </a:lnTo>
                  <a:lnTo>
                    <a:pt x="618" y="117"/>
                  </a:lnTo>
                  <a:lnTo>
                    <a:pt x="632" y="143"/>
                  </a:lnTo>
                  <a:lnTo>
                    <a:pt x="646" y="156"/>
                  </a:lnTo>
                  <a:lnTo>
                    <a:pt x="648" y="178"/>
                  </a:lnTo>
                  <a:lnTo>
                    <a:pt x="620" y="193"/>
                  </a:lnTo>
                  <a:lnTo>
                    <a:pt x="613" y="203"/>
                  </a:lnTo>
                  <a:lnTo>
                    <a:pt x="601" y="254"/>
                  </a:lnTo>
                  <a:lnTo>
                    <a:pt x="563" y="314"/>
                  </a:lnTo>
                  <a:lnTo>
                    <a:pt x="528" y="417"/>
                  </a:lnTo>
                  <a:lnTo>
                    <a:pt x="526" y="491"/>
                  </a:lnTo>
                  <a:lnTo>
                    <a:pt x="908" y="475"/>
                  </a:lnTo>
                  <a:lnTo>
                    <a:pt x="919" y="488"/>
                  </a:lnTo>
                  <a:lnTo>
                    <a:pt x="907" y="525"/>
                  </a:lnTo>
                  <a:lnTo>
                    <a:pt x="908" y="580"/>
                  </a:lnTo>
                  <a:lnTo>
                    <a:pt x="950" y="619"/>
                  </a:lnTo>
                  <a:lnTo>
                    <a:pt x="959" y="667"/>
                  </a:lnTo>
                  <a:lnTo>
                    <a:pt x="901" y="656"/>
                  </a:lnTo>
                  <a:lnTo>
                    <a:pt x="853" y="633"/>
                  </a:lnTo>
                  <a:lnTo>
                    <a:pt x="842" y="628"/>
                  </a:lnTo>
                  <a:lnTo>
                    <a:pt x="825" y="636"/>
                  </a:lnTo>
                  <a:lnTo>
                    <a:pt x="791" y="671"/>
                  </a:lnTo>
                  <a:lnTo>
                    <a:pt x="789" y="688"/>
                  </a:lnTo>
                  <a:lnTo>
                    <a:pt x="804" y="705"/>
                  </a:lnTo>
                  <a:lnTo>
                    <a:pt x="823" y="711"/>
                  </a:lnTo>
                  <a:lnTo>
                    <a:pt x="865" y="709"/>
                  </a:lnTo>
                  <a:lnTo>
                    <a:pt x="888" y="694"/>
                  </a:lnTo>
                  <a:lnTo>
                    <a:pt x="901" y="684"/>
                  </a:lnTo>
                  <a:lnTo>
                    <a:pt x="928" y="685"/>
                  </a:lnTo>
                  <a:lnTo>
                    <a:pt x="941" y="684"/>
                  </a:lnTo>
                  <a:lnTo>
                    <a:pt x="942" y="691"/>
                  </a:lnTo>
                  <a:lnTo>
                    <a:pt x="936" y="702"/>
                  </a:lnTo>
                  <a:lnTo>
                    <a:pt x="920" y="716"/>
                  </a:lnTo>
                  <a:lnTo>
                    <a:pt x="925" y="730"/>
                  </a:lnTo>
                  <a:lnTo>
                    <a:pt x="940" y="739"/>
                  </a:lnTo>
                  <a:lnTo>
                    <a:pt x="952" y="742"/>
                  </a:lnTo>
                  <a:lnTo>
                    <a:pt x="963" y="733"/>
                  </a:lnTo>
                  <a:lnTo>
                    <a:pt x="980" y="703"/>
                  </a:lnTo>
                  <a:lnTo>
                    <a:pt x="1019" y="687"/>
                  </a:lnTo>
                  <a:lnTo>
                    <a:pt x="1035" y="678"/>
                  </a:lnTo>
                  <a:lnTo>
                    <a:pt x="1046" y="678"/>
                  </a:lnTo>
                  <a:lnTo>
                    <a:pt x="1056" y="691"/>
                  </a:lnTo>
                  <a:lnTo>
                    <a:pt x="1049" y="709"/>
                  </a:lnTo>
                  <a:lnTo>
                    <a:pt x="1056" y="717"/>
                  </a:lnTo>
                  <a:lnTo>
                    <a:pt x="1052" y="733"/>
                  </a:lnTo>
                  <a:lnTo>
                    <a:pt x="1033" y="745"/>
                  </a:lnTo>
                  <a:lnTo>
                    <a:pt x="1003" y="786"/>
                  </a:lnTo>
                  <a:lnTo>
                    <a:pt x="971" y="808"/>
                  </a:lnTo>
                  <a:lnTo>
                    <a:pt x="969" y="830"/>
                  </a:lnTo>
                  <a:lnTo>
                    <a:pt x="980" y="848"/>
                  </a:lnTo>
                  <a:lnTo>
                    <a:pt x="1022" y="874"/>
                  </a:lnTo>
                  <a:lnTo>
                    <a:pt x="1094" y="904"/>
                  </a:lnTo>
                  <a:lnTo>
                    <a:pt x="1104" y="916"/>
                  </a:lnTo>
                  <a:lnTo>
                    <a:pt x="1097" y="932"/>
                  </a:lnTo>
                  <a:lnTo>
                    <a:pt x="1084" y="937"/>
                  </a:lnTo>
                  <a:lnTo>
                    <a:pt x="1026" y="960"/>
                  </a:lnTo>
                  <a:lnTo>
                    <a:pt x="1019" y="915"/>
                  </a:lnTo>
                  <a:lnTo>
                    <a:pt x="988" y="901"/>
                  </a:lnTo>
                  <a:lnTo>
                    <a:pt x="926" y="876"/>
                  </a:lnTo>
                  <a:lnTo>
                    <a:pt x="918" y="855"/>
                  </a:lnTo>
                  <a:lnTo>
                    <a:pt x="905" y="847"/>
                  </a:lnTo>
                  <a:lnTo>
                    <a:pt x="888" y="855"/>
                  </a:lnTo>
                  <a:lnTo>
                    <a:pt x="878" y="899"/>
                  </a:lnTo>
                  <a:lnTo>
                    <a:pt x="885" y="905"/>
                  </a:lnTo>
                  <a:lnTo>
                    <a:pt x="885" y="915"/>
                  </a:lnTo>
                  <a:lnTo>
                    <a:pt x="853" y="937"/>
                  </a:lnTo>
                  <a:lnTo>
                    <a:pt x="842" y="936"/>
                  </a:lnTo>
                  <a:lnTo>
                    <a:pt x="824" y="909"/>
                  </a:lnTo>
                  <a:lnTo>
                    <a:pt x="814" y="908"/>
                  </a:lnTo>
                  <a:lnTo>
                    <a:pt x="793" y="916"/>
                  </a:lnTo>
                  <a:lnTo>
                    <a:pt x="782" y="905"/>
                  </a:lnTo>
                  <a:lnTo>
                    <a:pt x="774" y="908"/>
                  </a:lnTo>
                  <a:lnTo>
                    <a:pt x="745" y="938"/>
                  </a:lnTo>
                  <a:lnTo>
                    <a:pt x="711" y="941"/>
                  </a:lnTo>
                  <a:lnTo>
                    <a:pt x="700" y="931"/>
                  </a:lnTo>
                  <a:lnTo>
                    <a:pt x="665" y="926"/>
                  </a:lnTo>
                  <a:lnTo>
                    <a:pt x="616" y="861"/>
                  </a:lnTo>
                  <a:lnTo>
                    <a:pt x="586" y="855"/>
                  </a:lnTo>
                  <a:lnTo>
                    <a:pt x="556" y="843"/>
                  </a:lnTo>
                  <a:lnTo>
                    <a:pt x="545" y="825"/>
                  </a:lnTo>
                  <a:lnTo>
                    <a:pt x="540" y="822"/>
                  </a:lnTo>
                  <a:lnTo>
                    <a:pt x="534" y="821"/>
                  </a:lnTo>
                  <a:lnTo>
                    <a:pt x="533" y="815"/>
                  </a:lnTo>
                  <a:lnTo>
                    <a:pt x="534" y="805"/>
                  </a:lnTo>
                  <a:lnTo>
                    <a:pt x="521" y="800"/>
                  </a:lnTo>
                  <a:lnTo>
                    <a:pt x="512" y="805"/>
                  </a:lnTo>
                  <a:lnTo>
                    <a:pt x="490" y="800"/>
                  </a:lnTo>
                  <a:lnTo>
                    <a:pt x="487" y="795"/>
                  </a:lnTo>
                  <a:lnTo>
                    <a:pt x="482" y="780"/>
                  </a:lnTo>
                  <a:lnTo>
                    <a:pt x="468" y="782"/>
                  </a:lnTo>
                  <a:lnTo>
                    <a:pt x="428" y="818"/>
                  </a:lnTo>
                  <a:lnTo>
                    <a:pt x="447" y="840"/>
                  </a:lnTo>
                  <a:lnTo>
                    <a:pt x="441" y="844"/>
                  </a:lnTo>
                  <a:lnTo>
                    <a:pt x="376" y="848"/>
                  </a:lnTo>
                  <a:lnTo>
                    <a:pt x="265" y="828"/>
                  </a:lnTo>
                  <a:lnTo>
                    <a:pt x="203" y="805"/>
                  </a:lnTo>
                  <a:lnTo>
                    <a:pt x="58" y="826"/>
                  </a:lnTo>
                  <a:lnTo>
                    <a:pt x="50" y="816"/>
                  </a:lnTo>
                  <a:lnTo>
                    <a:pt x="44" y="800"/>
                  </a:lnTo>
                  <a:lnTo>
                    <a:pt x="51" y="793"/>
                  </a:lnTo>
                  <a:lnTo>
                    <a:pt x="57" y="778"/>
                  </a:lnTo>
                  <a:lnTo>
                    <a:pt x="72" y="760"/>
                  </a:lnTo>
                  <a:lnTo>
                    <a:pt x="90" y="705"/>
                  </a:lnTo>
                  <a:lnTo>
                    <a:pt x="78" y="685"/>
                  </a:lnTo>
                  <a:lnTo>
                    <a:pt x="78" y="667"/>
                  </a:lnTo>
                  <a:lnTo>
                    <a:pt x="81" y="656"/>
                  </a:lnTo>
                  <a:lnTo>
                    <a:pt x="79" y="641"/>
                  </a:lnTo>
                  <a:lnTo>
                    <a:pt x="86" y="612"/>
                  </a:lnTo>
                  <a:lnTo>
                    <a:pt x="102" y="598"/>
                  </a:lnTo>
                  <a:lnTo>
                    <a:pt x="110" y="574"/>
                  </a:lnTo>
                  <a:lnTo>
                    <a:pt x="118" y="530"/>
                  </a:lnTo>
                  <a:lnTo>
                    <a:pt x="118" y="504"/>
                  </a:lnTo>
                  <a:lnTo>
                    <a:pt x="110" y="466"/>
                  </a:lnTo>
                  <a:lnTo>
                    <a:pt x="95" y="440"/>
                  </a:lnTo>
                  <a:lnTo>
                    <a:pt x="88" y="434"/>
                  </a:lnTo>
                  <a:lnTo>
                    <a:pt x="89" y="419"/>
                  </a:lnTo>
                  <a:lnTo>
                    <a:pt x="82" y="408"/>
                  </a:lnTo>
                  <a:lnTo>
                    <a:pt x="72" y="386"/>
                  </a:lnTo>
                  <a:lnTo>
                    <a:pt x="57" y="376"/>
                  </a:lnTo>
                  <a:lnTo>
                    <a:pt x="53" y="367"/>
                  </a:lnTo>
                  <a:lnTo>
                    <a:pt x="63" y="343"/>
                  </a:lnTo>
                  <a:lnTo>
                    <a:pt x="44" y="305"/>
                  </a:lnTo>
                  <a:lnTo>
                    <a:pt x="14" y="279"/>
                  </a:lnTo>
                  <a:lnTo>
                    <a:pt x="6" y="263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4"/>
            <p:cNvSpPr>
              <a:spLocks noChangeAspect="1"/>
            </p:cNvSpPr>
            <p:nvPr/>
          </p:nvSpPr>
          <p:spPr bwMode="auto">
            <a:xfrm>
              <a:off x="5187950" y="2262188"/>
              <a:ext cx="863600" cy="928687"/>
            </a:xfrm>
            <a:custGeom>
              <a:avLst/>
              <a:gdLst>
                <a:gd name="T0" fmla="*/ 2147483647 w 1024"/>
                <a:gd name="T1" fmla="*/ 2147483647 h 1091"/>
                <a:gd name="T2" fmla="*/ 2147483647 w 1024"/>
                <a:gd name="T3" fmla="*/ 2147483647 h 1091"/>
                <a:gd name="T4" fmla="*/ 2147483647 w 1024"/>
                <a:gd name="T5" fmla="*/ 2147483647 h 1091"/>
                <a:gd name="T6" fmla="*/ 2147483647 w 1024"/>
                <a:gd name="T7" fmla="*/ 2147483647 h 1091"/>
                <a:gd name="T8" fmla="*/ 2147483647 w 1024"/>
                <a:gd name="T9" fmla="*/ 2147483647 h 1091"/>
                <a:gd name="T10" fmla="*/ 2147483647 w 1024"/>
                <a:gd name="T11" fmla="*/ 2147483647 h 1091"/>
                <a:gd name="T12" fmla="*/ 2147483647 w 1024"/>
                <a:gd name="T13" fmla="*/ 2147483647 h 1091"/>
                <a:gd name="T14" fmla="*/ 2147483647 w 1024"/>
                <a:gd name="T15" fmla="*/ 2147483647 h 1091"/>
                <a:gd name="T16" fmla="*/ 2147483647 w 1024"/>
                <a:gd name="T17" fmla="*/ 2147483647 h 1091"/>
                <a:gd name="T18" fmla="*/ 2147483647 w 1024"/>
                <a:gd name="T19" fmla="*/ 2147483647 h 1091"/>
                <a:gd name="T20" fmla="*/ 2147483647 w 1024"/>
                <a:gd name="T21" fmla="*/ 2147483647 h 1091"/>
                <a:gd name="T22" fmla="*/ 2147483647 w 1024"/>
                <a:gd name="T23" fmla="*/ 2147483647 h 1091"/>
                <a:gd name="T24" fmla="*/ 2147483647 w 1024"/>
                <a:gd name="T25" fmla="*/ 2147483647 h 1091"/>
                <a:gd name="T26" fmla="*/ 2147483647 w 1024"/>
                <a:gd name="T27" fmla="*/ 2147483647 h 1091"/>
                <a:gd name="T28" fmla="*/ 0 w 1024"/>
                <a:gd name="T29" fmla="*/ 2147483647 h 1091"/>
                <a:gd name="T30" fmla="*/ 2147483647 w 1024"/>
                <a:gd name="T31" fmla="*/ 2147483647 h 1091"/>
                <a:gd name="T32" fmla="*/ 2147483647 w 1024"/>
                <a:gd name="T33" fmla="*/ 2147483647 h 1091"/>
                <a:gd name="T34" fmla="*/ 2147483647 w 1024"/>
                <a:gd name="T35" fmla="*/ 2147483647 h 1091"/>
                <a:gd name="T36" fmla="*/ 2147483647 w 1024"/>
                <a:gd name="T37" fmla="*/ 2147483647 h 1091"/>
                <a:gd name="T38" fmla="*/ 2147483647 w 1024"/>
                <a:gd name="T39" fmla="*/ 2147483647 h 1091"/>
                <a:gd name="T40" fmla="*/ 2147483647 w 1024"/>
                <a:gd name="T41" fmla="*/ 2147483647 h 1091"/>
                <a:gd name="T42" fmla="*/ 2147483647 w 1024"/>
                <a:gd name="T43" fmla="*/ 2147483647 h 1091"/>
                <a:gd name="T44" fmla="*/ 2147483647 w 1024"/>
                <a:gd name="T45" fmla="*/ 2147483647 h 1091"/>
                <a:gd name="T46" fmla="*/ 2147483647 w 1024"/>
                <a:gd name="T47" fmla="*/ 2147483647 h 1091"/>
                <a:gd name="T48" fmla="*/ 2147483647 w 1024"/>
                <a:gd name="T49" fmla="*/ 2147483647 h 1091"/>
                <a:gd name="T50" fmla="*/ 2147483647 w 1024"/>
                <a:gd name="T51" fmla="*/ 2147483647 h 1091"/>
                <a:gd name="T52" fmla="*/ 2147483647 w 1024"/>
                <a:gd name="T53" fmla="*/ 2147483647 h 1091"/>
                <a:gd name="T54" fmla="*/ 2147483647 w 1024"/>
                <a:gd name="T55" fmla="*/ 2147483647 h 1091"/>
                <a:gd name="T56" fmla="*/ 2147483647 w 1024"/>
                <a:gd name="T57" fmla="*/ 2147483647 h 1091"/>
                <a:gd name="T58" fmla="*/ 2147483647 w 1024"/>
                <a:gd name="T59" fmla="*/ 2147483647 h 1091"/>
                <a:gd name="T60" fmla="*/ 2147483647 w 1024"/>
                <a:gd name="T61" fmla="*/ 2147483647 h 1091"/>
                <a:gd name="T62" fmla="*/ 2147483647 w 1024"/>
                <a:gd name="T63" fmla="*/ 2147483647 h 1091"/>
                <a:gd name="T64" fmla="*/ 2147483647 w 1024"/>
                <a:gd name="T65" fmla="*/ 2147483647 h 1091"/>
                <a:gd name="T66" fmla="*/ 2147483647 w 1024"/>
                <a:gd name="T67" fmla="*/ 2147483647 h 1091"/>
                <a:gd name="T68" fmla="*/ 2147483647 w 1024"/>
                <a:gd name="T69" fmla="*/ 2147483647 h 1091"/>
                <a:gd name="T70" fmla="*/ 2147483647 w 1024"/>
                <a:gd name="T71" fmla="*/ 2147483647 h 1091"/>
                <a:gd name="T72" fmla="*/ 2147483647 w 1024"/>
                <a:gd name="T73" fmla="*/ 2147483647 h 1091"/>
                <a:gd name="T74" fmla="*/ 2147483647 w 1024"/>
                <a:gd name="T75" fmla="*/ 2147483647 h 1091"/>
                <a:gd name="T76" fmla="*/ 2147483647 w 1024"/>
                <a:gd name="T77" fmla="*/ 2147483647 h 1091"/>
                <a:gd name="T78" fmla="*/ 2147483647 w 1024"/>
                <a:gd name="T79" fmla="*/ 2147483647 h 1091"/>
                <a:gd name="T80" fmla="*/ 2147483647 w 1024"/>
                <a:gd name="T81" fmla="*/ 2147483647 h 1091"/>
                <a:gd name="T82" fmla="*/ 2147483647 w 1024"/>
                <a:gd name="T83" fmla="*/ 2147483647 h 1091"/>
                <a:gd name="T84" fmla="*/ 2147483647 w 1024"/>
                <a:gd name="T85" fmla="*/ 2147483647 h 1091"/>
                <a:gd name="T86" fmla="*/ 2147483647 w 1024"/>
                <a:gd name="T87" fmla="*/ 2147483647 h 1091"/>
                <a:gd name="T88" fmla="*/ 2147483647 w 1024"/>
                <a:gd name="T89" fmla="*/ 2147483647 h 1091"/>
                <a:gd name="T90" fmla="*/ 2147483647 w 1024"/>
                <a:gd name="T91" fmla="*/ 2147483647 h 1091"/>
                <a:gd name="T92" fmla="*/ 2147483647 w 1024"/>
                <a:gd name="T93" fmla="*/ 2147483647 h 1091"/>
                <a:gd name="T94" fmla="*/ 2147483647 w 1024"/>
                <a:gd name="T95" fmla="*/ 2147483647 h 1091"/>
                <a:gd name="T96" fmla="*/ 2147483647 w 1024"/>
                <a:gd name="T97" fmla="*/ 2147483647 h 1091"/>
                <a:gd name="T98" fmla="*/ 2147483647 w 1024"/>
                <a:gd name="T99" fmla="*/ 2147483647 h 1091"/>
                <a:gd name="T100" fmla="*/ 2147483647 w 1024"/>
                <a:gd name="T101" fmla="*/ 2147483647 h 1091"/>
                <a:gd name="T102" fmla="*/ 2147483647 w 1024"/>
                <a:gd name="T103" fmla="*/ 2147483647 h 1091"/>
                <a:gd name="T104" fmla="*/ 2147483647 w 1024"/>
                <a:gd name="T105" fmla="*/ 2147483647 h 1091"/>
                <a:gd name="T106" fmla="*/ 2147483647 w 1024"/>
                <a:gd name="T107" fmla="*/ 2147483647 h 1091"/>
                <a:gd name="T108" fmla="*/ 2147483647 w 1024"/>
                <a:gd name="T109" fmla="*/ 2147483647 h 1091"/>
                <a:gd name="T110" fmla="*/ 2147483647 w 1024"/>
                <a:gd name="T111" fmla="*/ 2147483647 h 1091"/>
                <a:gd name="T112" fmla="*/ 2147483647 w 1024"/>
                <a:gd name="T113" fmla="*/ 2147483647 h 1091"/>
                <a:gd name="T114" fmla="*/ 2147483647 w 1024"/>
                <a:gd name="T115" fmla="*/ 2147483647 h 1091"/>
                <a:gd name="T116" fmla="*/ 2147483647 w 1024"/>
                <a:gd name="T117" fmla="*/ 2147483647 h 1091"/>
                <a:gd name="T118" fmla="*/ 2147483647 w 1024"/>
                <a:gd name="T119" fmla="*/ 2147483647 h 1091"/>
                <a:gd name="T120" fmla="*/ 2147483647 w 1024"/>
                <a:gd name="T121" fmla="*/ 2147483647 h 1091"/>
                <a:gd name="T122" fmla="*/ 2147483647 w 1024"/>
                <a:gd name="T123" fmla="*/ 2147483647 h 10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4"/>
                <a:gd name="T187" fmla="*/ 0 h 1091"/>
                <a:gd name="T188" fmla="*/ 1024 w 1024"/>
                <a:gd name="T189" fmla="*/ 1091 h 10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4" h="1091">
                  <a:moveTo>
                    <a:pt x="434" y="1091"/>
                  </a:moveTo>
                  <a:lnTo>
                    <a:pt x="427" y="1070"/>
                  </a:lnTo>
                  <a:lnTo>
                    <a:pt x="409" y="1055"/>
                  </a:lnTo>
                  <a:lnTo>
                    <a:pt x="354" y="1034"/>
                  </a:lnTo>
                  <a:lnTo>
                    <a:pt x="338" y="967"/>
                  </a:lnTo>
                  <a:lnTo>
                    <a:pt x="328" y="935"/>
                  </a:lnTo>
                  <a:lnTo>
                    <a:pt x="342" y="913"/>
                  </a:lnTo>
                  <a:lnTo>
                    <a:pt x="343" y="898"/>
                  </a:lnTo>
                  <a:lnTo>
                    <a:pt x="324" y="878"/>
                  </a:lnTo>
                  <a:lnTo>
                    <a:pt x="312" y="849"/>
                  </a:lnTo>
                  <a:lnTo>
                    <a:pt x="308" y="803"/>
                  </a:lnTo>
                  <a:lnTo>
                    <a:pt x="308" y="773"/>
                  </a:lnTo>
                  <a:lnTo>
                    <a:pt x="302" y="760"/>
                  </a:lnTo>
                  <a:lnTo>
                    <a:pt x="246" y="720"/>
                  </a:lnTo>
                  <a:lnTo>
                    <a:pt x="198" y="685"/>
                  </a:lnTo>
                  <a:lnTo>
                    <a:pt x="179" y="648"/>
                  </a:lnTo>
                  <a:lnTo>
                    <a:pt x="126" y="623"/>
                  </a:lnTo>
                  <a:lnTo>
                    <a:pt x="115" y="616"/>
                  </a:lnTo>
                  <a:lnTo>
                    <a:pt x="112" y="603"/>
                  </a:lnTo>
                  <a:lnTo>
                    <a:pt x="104" y="598"/>
                  </a:lnTo>
                  <a:lnTo>
                    <a:pt x="61" y="591"/>
                  </a:lnTo>
                  <a:lnTo>
                    <a:pt x="55" y="581"/>
                  </a:lnTo>
                  <a:lnTo>
                    <a:pt x="36" y="566"/>
                  </a:lnTo>
                  <a:lnTo>
                    <a:pt x="26" y="552"/>
                  </a:lnTo>
                  <a:lnTo>
                    <a:pt x="26" y="489"/>
                  </a:lnTo>
                  <a:lnTo>
                    <a:pt x="32" y="446"/>
                  </a:lnTo>
                  <a:lnTo>
                    <a:pt x="28" y="422"/>
                  </a:lnTo>
                  <a:lnTo>
                    <a:pt x="43" y="394"/>
                  </a:lnTo>
                  <a:lnTo>
                    <a:pt x="26" y="364"/>
                  </a:lnTo>
                  <a:lnTo>
                    <a:pt x="0" y="351"/>
                  </a:lnTo>
                  <a:lnTo>
                    <a:pt x="13" y="313"/>
                  </a:lnTo>
                  <a:lnTo>
                    <a:pt x="19" y="308"/>
                  </a:lnTo>
                  <a:lnTo>
                    <a:pt x="21" y="285"/>
                  </a:lnTo>
                  <a:lnTo>
                    <a:pt x="70" y="246"/>
                  </a:lnTo>
                  <a:lnTo>
                    <a:pt x="87" y="239"/>
                  </a:lnTo>
                  <a:lnTo>
                    <a:pt x="100" y="223"/>
                  </a:lnTo>
                  <a:lnTo>
                    <a:pt x="96" y="90"/>
                  </a:lnTo>
                  <a:lnTo>
                    <a:pt x="108" y="81"/>
                  </a:lnTo>
                  <a:lnTo>
                    <a:pt x="119" y="63"/>
                  </a:lnTo>
                  <a:lnTo>
                    <a:pt x="138" y="73"/>
                  </a:lnTo>
                  <a:lnTo>
                    <a:pt x="160" y="76"/>
                  </a:lnTo>
                  <a:lnTo>
                    <a:pt x="191" y="74"/>
                  </a:lnTo>
                  <a:lnTo>
                    <a:pt x="236" y="46"/>
                  </a:lnTo>
                  <a:lnTo>
                    <a:pt x="323" y="4"/>
                  </a:lnTo>
                  <a:lnTo>
                    <a:pt x="338" y="0"/>
                  </a:lnTo>
                  <a:lnTo>
                    <a:pt x="344" y="8"/>
                  </a:lnTo>
                  <a:lnTo>
                    <a:pt x="344" y="28"/>
                  </a:lnTo>
                  <a:lnTo>
                    <a:pt x="336" y="42"/>
                  </a:lnTo>
                  <a:lnTo>
                    <a:pt x="335" y="53"/>
                  </a:lnTo>
                  <a:lnTo>
                    <a:pt x="325" y="87"/>
                  </a:lnTo>
                  <a:lnTo>
                    <a:pt x="358" y="71"/>
                  </a:lnTo>
                  <a:lnTo>
                    <a:pt x="377" y="71"/>
                  </a:lnTo>
                  <a:lnTo>
                    <a:pt x="395" y="90"/>
                  </a:lnTo>
                  <a:lnTo>
                    <a:pt x="415" y="88"/>
                  </a:lnTo>
                  <a:lnTo>
                    <a:pt x="425" y="101"/>
                  </a:lnTo>
                  <a:lnTo>
                    <a:pt x="449" y="104"/>
                  </a:lnTo>
                  <a:lnTo>
                    <a:pt x="462" y="114"/>
                  </a:lnTo>
                  <a:lnTo>
                    <a:pt x="469" y="142"/>
                  </a:lnTo>
                  <a:lnTo>
                    <a:pt x="482" y="149"/>
                  </a:lnTo>
                  <a:lnTo>
                    <a:pt x="642" y="180"/>
                  </a:lnTo>
                  <a:lnTo>
                    <a:pt x="661" y="180"/>
                  </a:lnTo>
                  <a:lnTo>
                    <a:pt x="696" y="209"/>
                  </a:lnTo>
                  <a:lnTo>
                    <a:pt x="719" y="208"/>
                  </a:lnTo>
                  <a:lnTo>
                    <a:pt x="725" y="218"/>
                  </a:lnTo>
                  <a:lnTo>
                    <a:pt x="734" y="211"/>
                  </a:lnTo>
                  <a:lnTo>
                    <a:pt x="747" y="209"/>
                  </a:lnTo>
                  <a:lnTo>
                    <a:pt x="786" y="216"/>
                  </a:lnTo>
                  <a:lnTo>
                    <a:pt x="810" y="225"/>
                  </a:lnTo>
                  <a:lnTo>
                    <a:pt x="821" y="234"/>
                  </a:lnTo>
                  <a:lnTo>
                    <a:pt x="816" y="241"/>
                  </a:lnTo>
                  <a:lnTo>
                    <a:pt x="815" y="249"/>
                  </a:lnTo>
                  <a:lnTo>
                    <a:pt x="841" y="256"/>
                  </a:lnTo>
                  <a:lnTo>
                    <a:pt x="872" y="271"/>
                  </a:lnTo>
                  <a:lnTo>
                    <a:pt x="877" y="295"/>
                  </a:lnTo>
                  <a:lnTo>
                    <a:pt x="868" y="354"/>
                  </a:lnTo>
                  <a:lnTo>
                    <a:pt x="874" y="357"/>
                  </a:lnTo>
                  <a:lnTo>
                    <a:pt x="902" y="352"/>
                  </a:lnTo>
                  <a:lnTo>
                    <a:pt x="907" y="354"/>
                  </a:lnTo>
                  <a:lnTo>
                    <a:pt x="904" y="368"/>
                  </a:lnTo>
                  <a:lnTo>
                    <a:pt x="893" y="379"/>
                  </a:lnTo>
                  <a:lnTo>
                    <a:pt x="902" y="406"/>
                  </a:lnTo>
                  <a:lnTo>
                    <a:pt x="927" y="422"/>
                  </a:lnTo>
                  <a:lnTo>
                    <a:pt x="923" y="427"/>
                  </a:lnTo>
                  <a:lnTo>
                    <a:pt x="886" y="463"/>
                  </a:lnTo>
                  <a:lnTo>
                    <a:pt x="865" y="511"/>
                  </a:lnTo>
                  <a:lnTo>
                    <a:pt x="856" y="543"/>
                  </a:lnTo>
                  <a:lnTo>
                    <a:pt x="854" y="557"/>
                  </a:lnTo>
                  <a:lnTo>
                    <a:pt x="862" y="564"/>
                  </a:lnTo>
                  <a:lnTo>
                    <a:pt x="886" y="550"/>
                  </a:lnTo>
                  <a:lnTo>
                    <a:pt x="916" y="496"/>
                  </a:lnTo>
                  <a:lnTo>
                    <a:pt x="946" y="470"/>
                  </a:lnTo>
                  <a:lnTo>
                    <a:pt x="961" y="463"/>
                  </a:lnTo>
                  <a:lnTo>
                    <a:pt x="967" y="450"/>
                  </a:lnTo>
                  <a:lnTo>
                    <a:pt x="981" y="437"/>
                  </a:lnTo>
                  <a:lnTo>
                    <a:pt x="986" y="422"/>
                  </a:lnTo>
                  <a:lnTo>
                    <a:pt x="985" y="405"/>
                  </a:lnTo>
                  <a:lnTo>
                    <a:pt x="989" y="391"/>
                  </a:lnTo>
                  <a:lnTo>
                    <a:pt x="995" y="384"/>
                  </a:lnTo>
                  <a:lnTo>
                    <a:pt x="1002" y="370"/>
                  </a:lnTo>
                  <a:lnTo>
                    <a:pt x="1010" y="363"/>
                  </a:lnTo>
                  <a:lnTo>
                    <a:pt x="1021" y="361"/>
                  </a:lnTo>
                  <a:lnTo>
                    <a:pt x="1024" y="372"/>
                  </a:lnTo>
                  <a:lnTo>
                    <a:pt x="1022" y="400"/>
                  </a:lnTo>
                  <a:lnTo>
                    <a:pt x="997" y="463"/>
                  </a:lnTo>
                  <a:lnTo>
                    <a:pt x="985" y="478"/>
                  </a:lnTo>
                  <a:lnTo>
                    <a:pt x="978" y="499"/>
                  </a:lnTo>
                  <a:lnTo>
                    <a:pt x="979" y="513"/>
                  </a:lnTo>
                  <a:lnTo>
                    <a:pt x="957" y="565"/>
                  </a:lnTo>
                  <a:lnTo>
                    <a:pt x="957" y="609"/>
                  </a:lnTo>
                  <a:lnTo>
                    <a:pt x="954" y="641"/>
                  </a:lnTo>
                  <a:lnTo>
                    <a:pt x="932" y="664"/>
                  </a:lnTo>
                  <a:lnTo>
                    <a:pt x="926" y="678"/>
                  </a:lnTo>
                  <a:lnTo>
                    <a:pt x="933" y="712"/>
                  </a:lnTo>
                  <a:lnTo>
                    <a:pt x="934" y="772"/>
                  </a:lnTo>
                  <a:lnTo>
                    <a:pt x="926" y="785"/>
                  </a:lnTo>
                  <a:lnTo>
                    <a:pt x="907" y="845"/>
                  </a:lnTo>
                  <a:lnTo>
                    <a:pt x="918" y="937"/>
                  </a:lnTo>
                  <a:lnTo>
                    <a:pt x="945" y="997"/>
                  </a:lnTo>
                  <a:lnTo>
                    <a:pt x="938" y="1008"/>
                  </a:lnTo>
                  <a:lnTo>
                    <a:pt x="941" y="1021"/>
                  </a:lnTo>
                  <a:lnTo>
                    <a:pt x="939" y="1032"/>
                  </a:lnTo>
                  <a:lnTo>
                    <a:pt x="941" y="1058"/>
                  </a:lnTo>
                  <a:lnTo>
                    <a:pt x="434" y="109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8"/>
            <p:cNvSpPr>
              <a:spLocks noChangeAspect="1"/>
            </p:cNvSpPr>
            <p:nvPr/>
          </p:nvSpPr>
          <p:spPr bwMode="auto">
            <a:xfrm>
              <a:off x="6022975" y="3265488"/>
              <a:ext cx="498475" cy="877887"/>
            </a:xfrm>
            <a:custGeom>
              <a:avLst/>
              <a:gdLst>
                <a:gd name="T0" fmla="*/ 2147483647 w 589"/>
                <a:gd name="T1" fmla="*/ 2147483647 h 1037"/>
                <a:gd name="T2" fmla="*/ 2147483647 w 589"/>
                <a:gd name="T3" fmla="*/ 2147483647 h 1037"/>
                <a:gd name="T4" fmla="*/ 2147483647 w 589"/>
                <a:gd name="T5" fmla="*/ 2147483647 h 1037"/>
                <a:gd name="T6" fmla="*/ 2147483647 w 589"/>
                <a:gd name="T7" fmla="*/ 2147483647 h 1037"/>
                <a:gd name="T8" fmla="*/ 2147483647 w 589"/>
                <a:gd name="T9" fmla="*/ 2147483647 h 1037"/>
                <a:gd name="T10" fmla="*/ 2147483647 w 589"/>
                <a:gd name="T11" fmla="*/ 2147483647 h 1037"/>
                <a:gd name="T12" fmla="*/ 2147483647 w 589"/>
                <a:gd name="T13" fmla="*/ 2147483647 h 1037"/>
                <a:gd name="T14" fmla="*/ 2147483647 w 589"/>
                <a:gd name="T15" fmla="*/ 2147483647 h 1037"/>
                <a:gd name="T16" fmla="*/ 2147483647 w 589"/>
                <a:gd name="T17" fmla="*/ 2147483647 h 1037"/>
                <a:gd name="T18" fmla="*/ 2147483647 w 589"/>
                <a:gd name="T19" fmla="*/ 2147483647 h 1037"/>
                <a:gd name="T20" fmla="*/ 2147483647 w 589"/>
                <a:gd name="T21" fmla="*/ 2147483647 h 1037"/>
                <a:gd name="T22" fmla="*/ 2147483647 w 589"/>
                <a:gd name="T23" fmla="*/ 2147483647 h 1037"/>
                <a:gd name="T24" fmla="*/ 0 w 589"/>
                <a:gd name="T25" fmla="*/ 2147483647 h 1037"/>
                <a:gd name="T26" fmla="*/ 0 w 589"/>
                <a:gd name="T27" fmla="*/ 2147483647 h 1037"/>
                <a:gd name="T28" fmla="*/ 2147483647 w 589"/>
                <a:gd name="T29" fmla="*/ 2147483647 h 1037"/>
                <a:gd name="T30" fmla="*/ 2147483647 w 589"/>
                <a:gd name="T31" fmla="*/ 2147483647 h 1037"/>
                <a:gd name="T32" fmla="*/ 2147483647 w 589"/>
                <a:gd name="T33" fmla="*/ 2147483647 h 1037"/>
                <a:gd name="T34" fmla="*/ 2147483647 w 589"/>
                <a:gd name="T35" fmla="*/ 2147483647 h 1037"/>
                <a:gd name="T36" fmla="*/ 2147483647 w 589"/>
                <a:gd name="T37" fmla="*/ 2147483647 h 1037"/>
                <a:gd name="T38" fmla="*/ 2147483647 w 589"/>
                <a:gd name="T39" fmla="*/ 2147483647 h 1037"/>
                <a:gd name="T40" fmla="*/ 2147483647 w 589"/>
                <a:gd name="T41" fmla="*/ 2147483647 h 1037"/>
                <a:gd name="T42" fmla="*/ 2147483647 w 589"/>
                <a:gd name="T43" fmla="*/ 2147483647 h 1037"/>
                <a:gd name="T44" fmla="*/ 2147483647 w 589"/>
                <a:gd name="T45" fmla="*/ 2147483647 h 1037"/>
                <a:gd name="T46" fmla="*/ 2147483647 w 589"/>
                <a:gd name="T47" fmla="*/ 2147483647 h 1037"/>
                <a:gd name="T48" fmla="*/ 2147483647 w 589"/>
                <a:gd name="T49" fmla="*/ 2147483647 h 1037"/>
                <a:gd name="T50" fmla="*/ 2147483647 w 589"/>
                <a:gd name="T51" fmla="*/ 2147483647 h 1037"/>
                <a:gd name="T52" fmla="*/ 2147483647 w 589"/>
                <a:gd name="T53" fmla="*/ 2147483647 h 1037"/>
                <a:gd name="T54" fmla="*/ 2147483647 w 589"/>
                <a:gd name="T55" fmla="*/ 2147483647 h 1037"/>
                <a:gd name="T56" fmla="*/ 2147483647 w 589"/>
                <a:gd name="T57" fmla="*/ 2147483647 h 1037"/>
                <a:gd name="T58" fmla="*/ 2147483647 w 589"/>
                <a:gd name="T59" fmla="*/ 2147483647 h 1037"/>
                <a:gd name="T60" fmla="*/ 2147483647 w 589"/>
                <a:gd name="T61" fmla="*/ 2147483647 h 1037"/>
                <a:gd name="T62" fmla="*/ 2147483647 w 589"/>
                <a:gd name="T63" fmla="*/ 2147483647 h 1037"/>
                <a:gd name="T64" fmla="*/ 2147483647 w 589"/>
                <a:gd name="T65" fmla="*/ 2147483647 h 1037"/>
                <a:gd name="T66" fmla="*/ 2147483647 w 589"/>
                <a:gd name="T67" fmla="*/ 2147483647 h 1037"/>
                <a:gd name="T68" fmla="*/ 2147483647 w 589"/>
                <a:gd name="T69" fmla="*/ 2147483647 h 1037"/>
                <a:gd name="T70" fmla="*/ 2147483647 w 589"/>
                <a:gd name="T71" fmla="*/ 2147483647 h 1037"/>
                <a:gd name="T72" fmla="*/ 2147483647 w 589"/>
                <a:gd name="T73" fmla="*/ 2147483647 h 1037"/>
                <a:gd name="T74" fmla="*/ 2147483647 w 589"/>
                <a:gd name="T75" fmla="*/ 2147483647 h 1037"/>
                <a:gd name="T76" fmla="*/ 2147483647 w 589"/>
                <a:gd name="T77" fmla="*/ 2147483647 h 1037"/>
                <a:gd name="T78" fmla="*/ 2147483647 w 589"/>
                <a:gd name="T79" fmla="*/ 2147483647 h 1037"/>
                <a:gd name="T80" fmla="*/ 2147483647 w 589"/>
                <a:gd name="T81" fmla="*/ 2147483647 h 1037"/>
                <a:gd name="T82" fmla="*/ 2147483647 w 589"/>
                <a:gd name="T83" fmla="*/ 2147483647 h 1037"/>
                <a:gd name="T84" fmla="*/ 2147483647 w 589"/>
                <a:gd name="T85" fmla="*/ 2147483647 h 1037"/>
                <a:gd name="T86" fmla="*/ 2147483647 w 589"/>
                <a:gd name="T87" fmla="*/ 2147483647 h 1037"/>
                <a:gd name="T88" fmla="*/ 2147483647 w 589"/>
                <a:gd name="T89" fmla="*/ 2147483647 h 1037"/>
                <a:gd name="T90" fmla="*/ 2147483647 w 589"/>
                <a:gd name="T91" fmla="*/ 2147483647 h 1037"/>
                <a:gd name="T92" fmla="*/ 2147483647 w 589"/>
                <a:gd name="T93" fmla="*/ 2147483647 h 1037"/>
                <a:gd name="T94" fmla="*/ 2147483647 w 589"/>
                <a:gd name="T95" fmla="*/ 0 h 1037"/>
                <a:gd name="T96" fmla="*/ 2147483647 w 589"/>
                <a:gd name="T97" fmla="*/ 2147483647 h 1037"/>
                <a:gd name="T98" fmla="*/ 2147483647 w 589"/>
                <a:gd name="T99" fmla="*/ 2147483647 h 1037"/>
                <a:gd name="T100" fmla="*/ 2147483647 w 589"/>
                <a:gd name="T101" fmla="*/ 2147483647 h 1037"/>
                <a:gd name="T102" fmla="*/ 2147483647 w 589"/>
                <a:gd name="T103" fmla="*/ 2147483647 h 1037"/>
                <a:gd name="T104" fmla="*/ 2147483647 w 589"/>
                <a:gd name="T105" fmla="*/ 2147483647 h 1037"/>
                <a:gd name="T106" fmla="*/ 2147483647 w 589"/>
                <a:gd name="T107" fmla="*/ 2147483647 h 1037"/>
                <a:gd name="T108" fmla="*/ 2147483647 w 589"/>
                <a:gd name="T109" fmla="*/ 2147483647 h 10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9"/>
                <a:gd name="T166" fmla="*/ 0 h 1037"/>
                <a:gd name="T167" fmla="*/ 589 w 589"/>
                <a:gd name="T168" fmla="*/ 1037 h 10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9" h="1037">
                  <a:moveTo>
                    <a:pt x="17" y="63"/>
                  </a:moveTo>
                  <a:lnTo>
                    <a:pt x="68" y="643"/>
                  </a:lnTo>
                  <a:lnTo>
                    <a:pt x="59" y="655"/>
                  </a:lnTo>
                  <a:lnTo>
                    <a:pt x="62" y="676"/>
                  </a:lnTo>
                  <a:lnTo>
                    <a:pt x="57" y="705"/>
                  </a:lnTo>
                  <a:lnTo>
                    <a:pt x="79" y="749"/>
                  </a:lnTo>
                  <a:lnTo>
                    <a:pt x="85" y="802"/>
                  </a:lnTo>
                  <a:lnTo>
                    <a:pt x="59" y="851"/>
                  </a:lnTo>
                  <a:lnTo>
                    <a:pt x="58" y="866"/>
                  </a:lnTo>
                  <a:lnTo>
                    <a:pt x="41" y="906"/>
                  </a:lnTo>
                  <a:lnTo>
                    <a:pt x="11" y="934"/>
                  </a:lnTo>
                  <a:lnTo>
                    <a:pt x="11" y="970"/>
                  </a:lnTo>
                  <a:lnTo>
                    <a:pt x="0" y="1014"/>
                  </a:lnTo>
                  <a:lnTo>
                    <a:pt x="0" y="1025"/>
                  </a:lnTo>
                  <a:lnTo>
                    <a:pt x="1" y="1033"/>
                  </a:lnTo>
                  <a:lnTo>
                    <a:pt x="2" y="1033"/>
                  </a:lnTo>
                  <a:lnTo>
                    <a:pt x="17" y="1037"/>
                  </a:lnTo>
                  <a:lnTo>
                    <a:pt x="34" y="1030"/>
                  </a:lnTo>
                  <a:lnTo>
                    <a:pt x="30" y="1025"/>
                  </a:lnTo>
                  <a:lnTo>
                    <a:pt x="37" y="1005"/>
                  </a:lnTo>
                  <a:lnTo>
                    <a:pt x="73" y="1009"/>
                  </a:lnTo>
                  <a:lnTo>
                    <a:pt x="119" y="990"/>
                  </a:lnTo>
                  <a:lnTo>
                    <a:pt x="176" y="1017"/>
                  </a:lnTo>
                  <a:lnTo>
                    <a:pt x="182" y="1023"/>
                  </a:lnTo>
                  <a:lnTo>
                    <a:pt x="194" y="1019"/>
                  </a:lnTo>
                  <a:lnTo>
                    <a:pt x="204" y="982"/>
                  </a:lnTo>
                  <a:lnTo>
                    <a:pt x="238" y="968"/>
                  </a:lnTo>
                  <a:lnTo>
                    <a:pt x="250" y="989"/>
                  </a:lnTo>
                  <a:lnTo>
                    <a:pt x="271" y="1000"/>
                  </a:lnTo>
                  <a:lnTo>
                    <a:pt x="286" y="988"/>
                  </a:lnTo>
                  <a:lnTo>
                    <a:pt x="300" y="938"/>
                  </a:lnTo>
                  <a:lnTo>
                    <a:pt x="314" y="921"/>
                  </a:lnTo>
                  <a:lnTo>
                    <a:pt x="326" y="922"/>
                  </a:lnTo>
                  <a:lnTo>
                    <a:pt x="348" y="949"/>
                  </a:lnTo>
                  <a:lnTo>
                    <a:pt x="397" y="946"/>
                  </a:lnTo>
                  <a:lnTo>
                    <a:pt x="408" y="904"/>
                  </a:lnTo>
                  <a:lnTo>
                    <a:pt x="485" y="802"/>
                  </a:lnTo>
                  <a:lnTo>
                    <a:pt x="485" y="765"/>
                  </a:lnTo>
                  <a:lnTo>
                    <a:pt x="501" y="756"/>
                  </a:lnTo>
                  <a:lnTo>
                    <a:pt x="534" y="761"/>
                  </a:lnTo>
                  <a:lnTo>
                    <a:pt x="559" y="741"/>
                  </a:lnTo>
                  <a:lnTo>
                    <a:pt x="581" y="735"/>
                  </a:lnTo>
                  <a:lnTo>
                    <a:pt x="589" y="720"/>
                  </a:lnTo>
                  <a:lnTo>
                    <a:pt x="576" y="678"/>
                  </a:lnTo>
                  <a:lnTo>
                    <a:pt x="577" y="665"/>
                  </a:lnTo>
                  <a:lnTo>
                    <a:pt x="583" y="648"/>
                  </a:lnTo>
                  <a:lnTo>
                    <a:pt x="513" y="12"/>
                  </a:lnTo>
                  <a:lnTo>
                    <a:pt x="512" y="0"/>
                  </a:lnTo>
                  <a:lnTo>
                    <a:pt x="134" y="46"/>
                  </a:lnTo>
                  <a:lnTo>
                    <a:pt x="123" y="56"/>
                  </a:lnTo>
                  <a:lnTo>
                    <a:pt x="96" y="67"/>
                  </a:lnTo>
                  <a:lnTo>
                    <a:pt x="79" y="76"/>
                  </a:lnTo>
                  <a:lnTo>
                    <a:pt x="44" y="82"/>
                  </a:lnTo>
                  <a:lnTo>
                    <a:pt x="17" y="6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9"/>
            <p:cNvSpPr>
              <a:spLocks noChangeAspect="1"/>
            </p:cNvSpPr>
            <p:nvPr/>
          </p:nvSpPr>
          <p:spPr bwMode="auto">
            <a:xfrm>
              <a:off x="5811838" y="3813175"/>
              <a:ext cx="1198562" cy="617538"/>
            </a:xfrm>
            <a:custGeom>
              <a:avLst/>
              <a:gdLst>
                <a:gd name="T0" fmla="*/ 2147483647 w 1429"/>
                <a:gd name="T1" fmla="*/ 2147483647 h 733"/>
                <a:gd name="T2" fmla="*/ 2147483647 w 1429"/>
                <a:gd name="T3" fmla="*/ 2147483647 h 733"/>
                <a:gd name="T4" fmla="*/ 2147483647 w 1429"/>
                <a:gd name="T5" fmla="*/ 2147483647 h 733"/>
                <a:gd name="T6" fmla="*/ 2147483647 w 1429"/>
                <a:gd name="T7" fmla="*/ 2147483647 h 733"/>
                <a:gd name="T8" fmla="*/ 2147483647 w 1429"/>
                <a:gd name="T9" fmla="*/ 2147483647 h 733"/>
                <a:gd name="T10" fmla="*/ 2147483647 w 1429"/>
                <a:gd name="T11" fmla="*/ 2147483647 h 733"/>
                <a:gd name="T12" fmla="*/ 2147483647 w 1429"/>
                <a:gd name="T13" fmla="*/ 2147483647 h 733"/>
                <a:gd name="T14" fmla="*/ 2147483647 w 1429"/>
                <a:gd name="T15" fmla="*/ 2147483647 h 733"/>
                <a:gd name="T16" fmla="*/ 2147483647 w 1429"/>
                <a:gd name="T17" fmla="*/ 2147483647 h 733"/>
                <a:gd name="T18" fmla="*/ 2147483647 w 1429"/>
                <a:gd name="T19" fmla="*/ 2147483647 h 733"/>
                <a:gd name="T20" fmla="*/ 2147483647 w 1429"/>
                <a:gd name="T21" fmla="*/ 2147483647 h 733"/>
                <a:gd name="T22" fmla="*/ 2147483647 w 1429"/>
                <a:gd name="T23" fmla="*/ 2147483647 h 733"/>
                <a:gd name="T24" fmla="*/ 2147483647 w 1429"/>
                <a:gd name="T25" fmla="*/ 2147483647 h 733"/>
                <a:gd name="T26" fmla="*/ 2147483647 w 1429"/>
                <a:gd name="T27" fmla="*/ 2147483647 h 733"/>
                <a:gd name="T28" fmla="*/ 2147483647 w 1429"/>
                <a:gd name="T29" fmla="*/ 2147483647 h 733"/>
                <a:gd name="T30" fmla="*/ 2147483647 w 1429"/>
                <a:gd name="T31" fmla="*/ 2147483647 h 733"/>
                <a:gd name="T32" fmla="*/ 2147483647 w 1429"/>
                <a:gd name="T33" fmla="*/ 2147483647 h 733"/>
                <a:gd name="T34" fmla="*/ 2147483647 w 1429"/>
                <a:gd name="T35" fmla="*/ 2147483647 h 733"/>
                <a:gd name="T36" fmla="*/ 2147483647 w 1429"/>
                <a:gd name="T37" fmla="*/ 2147483647 h 733"/>
                <a:gd name="T38" fmla="*/ 2147483647 w 1429"/>
                <a:gd name="T39" fmla="*/ 2147483647 h 733"/>
                <a:gd name="T40" fmla="*/ 2147483647 w 1429"/>
                <a:gd name="T41" fmla="*/ 2147483647 h 733"/>
                <a:gd name="T42" fmla="*/ 2147483647 w 1429"/>
                <a:gd name="T43" fmla="*/ 2147483647 h 733"/>
                <a:gd name="T44" fmla="*/ 2147483647 w 1429"/>
                <a:gd name="T45" fmla="*/ 2147483647 h 733"/>
                <a:gd name="T46" fmla="*/ 2147483647 w 1429"/>
                <a:gd name="T47" fmla="*/ 2147483647 h 733"/>
                <a:gd name="T48" fmla="*/ 2147483647 w 1429"/>
                <a:gd name="T49" fmla="*/ 0 h 733"/>
                <a:gd name="T50" fmla="*/ 2147483647 w 1429"/>
                <a:gd name="T51" fmla="*/ 2147483647 h 733"/>
                <a:gd name="T52" fmla="*/ 2147483647 w 1429"/>
                <a:gd name="T53" fmla="*/ 2147483647 h 733"/>
                <a:gd name="T54" fmla="*/ 2147483647 w 1429"/>
                <a:gd name="T55" fmla="*/ 2147483647 h 733"/>
                <a:gd name="T56" fmla="*/ 2147483647 w 1429"/>
                <a:gd name="T57" fmla="*/ 2147483647 h 733"/>
                <a:gd name="T58" fmla="*/ 2147483647 w 1429"/>
                <a:gd name="T59" fmla="*/ 2147483647 h 733"/>
                <a:gd name="T60" fmla="*/ 2147483647 w 1429"/>
                <a:gd name="T61" fmla="*/ 2147483647 h 733"/>
                <a:gd name="T62" fmla="*/ 2147483647 w 1429"/>
                <a:gd name="T63" fmla="*/ 2147483647 h 733"/>
                <a:gd name="T64" fmla="*/ 2147483647 w 1429"/>
                <a:gd name="T65" fmla="*/ 2147483647 h 733"/>
                <a:gd name="T66" fmla="*/ 2147483647 w 1429"/>
                <a:gd name="T67" fmla="*/ 2147483647 h 733"/>
                <a:gd name="T68" fmla="*/ 2147483647 w 1429"/>
                <a:gd name="T69" fmla="*/ 2147483647 h 733"/>
                <a:gd name="T70" fmla="*/ 2147483647 w 1429"/>
                <a:gd name="T71" fmla="*/ 2147483647 h 733"/>
                <a:gd name="T72" fmla="*/ 2147483647 w 1429"/>
                <a:gd name="T73" fmla="*/ 2147483647 h 733"/>
                <a:gd name="T74" fmla="*/ 2147483647 w 1429"/>
                <a:gd name="T75" fmla="*/ 2147483647 h 733"/>
                <a:gd name="T76" fmla="*/ 2147483647 w 1429"/>
                <a:gd name="T77" fmla="*/ 2147483647 h 733"/>
                <a:gd name="T78" fmla="*/ 2147483647 w 1429"/>
                <a:gd name="T79" fmla="*/ 2147483647 h 733"/>
                <a:gd name="T80" fmla="*/ 2147483647 w 1429"/>
                <a:gd name="T81" fmla="*/ 2147483647 h 733"/>
                <a:gd name="T82" fmla="*/ 2147483647 w 1429"/>
                <a:gd name="T83" fmla="*/ 2147483647 h 733"/>
                <a:gd name="T84" fmla="*/ 2147483647 w 1429"/>
                <a:gd name="T85" fmla="*/ 2147483647 h 733"/>
                <a:gd name="T86" fmla="*/ 2147483647 w 1429"/>
                <a:gd name="T87" fmla="*/ 2147483647 h 733"/>
                <a:gd name="T88" fmla="*/ 2147483647 w 1429"/>
                <a:gd name="T89" fmla="*/ 2147483647 h 733"/>
                <a:gd name="T90" fmla="*/ 2147483647 w 1429"/>
                <a:gd name="T91" fmla="*/ 2147483647 h 733"/>
                <a:gd name="T92" fmla="*/ 2147483647 w 1429"/>
                <a:gd name="T93" fmla="*/ 2147483647 h 733"/>
                <a:gd name="T94" fmla="*/ 2147483647 w 1429"/>
                <a:gd name="T95" fmla="*/ 2147483647 h 733"/>
                <a:gd name="T96" fmla="*/ 2147483647 w 1429"/>
                <a:gd name="T97" fmla="*/ 2147483647 h 733"/>
                <a:gd name="T98" fmla="*/ 2147483647 w 1429"/>
                <a:gd name="T99" fmla="*/ 2147483647 h 733"/>
                <a:gd name="T100" fmla="*/ 2147483647 w 1429"/>
                <a:gd name="T101" fmla="*/ 2147483647 h 733"/>
                <a:gd name="T102" fmla="*/ 2147483647 w 1429"/>
                <a:gd name="T103" fmla="*/ 2147483647 h 733"/>
                <a:gd name="T104" fmla="*/ 2147483647 w 1429"/>
                <a:gd name="T105" fmla="*/ 2147483647 h 733"/>
                <a:gd name="T106" fmla="*/ 2147483647 w 1429"/>
                <a:gd name="T107" fmla="*/ 2147483647 h 733"/>
                <a:gd name="T108" fmla="*/ 2147483647 w 1429"/>
                <a:gd name="T109" fmla="*/ 2147483647 h 733"/>
                <a:gd name="T110" fmla="*/ 0 w 1429"/>
                <a:gd name="T111" fmla="*/ 2147483647 h 7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29"/>
                <a:gd name="T169" fmla="*/ 0 h 733"/>
                <a:gd name="T170" fmla="*/ 1429 w 1429"/>
                <a:gd name="T171" fmla="*/ 733 h 7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29" h="733">
                  <a:moveTo>
                    <a:pt x="0" y="733"/>
                  </a:moveTo>
                  <a:lnTo>
                    <a:pt x="287" y="710"/>
                  </a:lnTo>
                  <a:lnTo>
                    <a:pt x="286" y="686"/>
                  </a:lnTo>
                  <a:lnTo>
                    <a:pt x="279" y="672"/>
                  </a:lnTo>
                  <a:lnTo>
                    <a:pt x="310" y="669"/>
                  </a:lnTo>
                  <a:lnTo>
                    <a:pt x="322" y="677"/>
                  </a:lnTo>
                  <a:lnTo>
                    <a:pt x="1130" y="603"/>
                  </a:lnTo>
                  <a:lnTo>
                    <a:pt x="1145" y="591"/>
                  </a:lnTo>
                  <a:lnTo>
                    <a:pt x="1159" y="580"/>
                  </a:lnTo>
                  <a:lnTo>
                    <a:pt x="1227" y="545"/>
                  </a:lnTo>
                  <a:lnTo>
                    <a:pt x="1237" y="527"/>
                  </a:lnTo>
                  <a:lnTo>
                    <a:pt x="1275" y="502"/>
                  </a:lnTo>
                  <a:lnTo>
                    <a:pt x="1277" y="483"/>
                  </a:lnTo>
                  <a:lnTo>
                    <a:pt x="1281" y="475"/>
                  </a:lnTo>
                  <a:lnTo>
                    <a:pt x="1302" y="465"/>
                  </a:lnTo>
                  <a:lnTo>
                    <a:pt x="1303" y="443"/>
                  </a:lnTo>
                  <a:lnTo>
                    <a:pt x="1323" y="423"/>
                  </a:lnTo>
                  <a:lnTo>
                    <a:pt x="1422" y="338"/>
                  </a:lnTo>
                  <a:lnTo>
                    <a:pt x="1429" y="320"/>
                  </a:lnTo>
                  <a:lnTo>
                    <a:pt x="1415" y="320"/>
                  </a:lnTo>
                  <a:lnTo>
                    <a:pt x="1402" y="312"/>
                  </a:lnTo>
                  <a:lnTo>
                    <a:pt x="1395" y="309"/>
                  </a:lnTo>
                  <a:lnTo>
                    <a:pt x="1392" y="302"/>
                  </a:lnTo>
                  <a:lnTo>
                    <a:pt x="1369" y="294"/>
                  </a:lnTo>
                  <a:lnTo>
                    <a:pt x="1362" y="295"/>
                  </a:lnTo>
                  <a:lnTo>
                    <a:pt x="1355" y="291"/>
                  </a:lnTo>
                  <a:lnTo>
                    <a:pt x="1331" y="253"/>
                  </a:lnTo>
                  <a:lnTo>
                    <a:pt x="1290" y="202"/>
                  </a:lnTo>
                  <a:lnTo>
                    <a:pt x="1286" y="186"/>
                  </a:lnTo>
                  <a:lnTo>
                    <a:pt x="1288" y="171"/>
                  </a:lnTo>
                  <a:lnTo>
                    <a:pt x="1288" y="150"/>
                  </a:lnTo>
                  <a:lnTo>
                    <a:pt x="1283" y="119"/>
                  </a:lnTo>
                  <a:lnTo>
                    <a:pt x="1275" y="110"/>
                  </a:lnTo>
                  <a:lnTo>
                    <a:pt x="1255" y="95"/>
                  </a:lnTo>
                  <a:lnTo>
                    <a:pt x="1233" y="90"/>
                  </a:lnTo>
                  <a:lnTo>
                    <a:pt x="1214" y="61"/>
                  </a:lnTo>
                  <a:lnTo>
                    <a:pt x="1205" y="48"/>
                  </a:lnTo>
                  <a:lnTo>
                    <a:pt x="1180" y="64"/>
                  </a:lnTo>
                  <a:lnTo>
                    <a:pt x="1175" y="75"/>
                  </a:lnTo>
                  <a:lnTo>
                    <a:pt x="1160" y="81"/>
                  </a:lnTo>
                  <a:lnTo>
                    <a:pt x="1157" y="88"/>
                  </a:lnTo>
                  <a:lnTo>
                    <a:pt x="1129" y="91"/>
                  </a:lnTo>
                  <a:lnTo>
                    <a:pt x="1095" y="76"/>
                  </a:lnTo>
                  <a:lnTo>
                    <a:pt x="1081" y="81"/>
                  </a:lnTo>
                  <a:lnTo>
                    <a:pt x="1065" y="102"/>
                  </a:lnTo>
                  <a:lnTo>
                    <a:pt x="1025" y="73"/>
                  </a:lnTo>
                  <a:lnTo>
                    <a:pt x="986" y="76"/>
                  </a:lnTo>
                  <a:lnTo>
                    <a:pt x="957" y="64"/>
                  </a:lnTo>
                  <a:lnTo>
                    <a:pt x="942" y="29"/>
                  </a:lnTo>
                  <a:lnTo>
                    <a:pt x="903" y="0"/>
                  </a:lnTo>
                  <a:lnTo>
                    <a:pt x="884" y="14"/>
                  </a:lnTo>
                  <a:lnTo>
                    <a:pt x="871" y="14"/>
                  </a:lnTo>
                  <a:lnTo>
                    <a:pt x="854" y="2"/>
                  </a:lnTo>
                  <a:lnTo>
                    <a:pt x="835" y="4"/>
                  </a:lnTo>
                  <a:lnTo>
                    <a:pt x="829" y="21"/>
                  </a:lnTo>
                  <a:lnTo>
                    <a:pt x="828" y="34"/>
                  </a:lnTo>
                  <a:lnTo>
                    <a:pt x="841" y="76"/>
                  </a:lnTo>
                  <a:lnTo>
                    <a:pt x="833" y="91"/>
                  </a:lnTo>
                  <a:lnTo>
                    <a:pt x="811" y="97"/>
                  </a:lnTo>
                  <a:lnTo>
                    <a:pt x="786" y="117"/>
                  </a:lnTo>
                  <a:lnTo>
                    <a:pt x="753" y="112"/>
                  </a:lnTo>
                  <a:lnTo>
                    <a:pt x="737" y="121"/>
                  </a:lnTo>
                  <a:lnTo>
                    <a:pt x="737" y="158"/>
                  </a:lnTo>
                  <a:lnTo>
                    <a:pt x="660" y="260"/>
                  </a:lnTo>
                  <a:lnTo>
                    <a:pt x="649" y="302"/>
                  </a:lnTo>
                  <a:lnTo>
                    <a:pt x="600" y="305"/>
                  </a:lnTo>
                  <a:lnTo>
                    <a:pt x="578" y="278"/>
                  </a:lnTo>
                  <a:lnTo>
                    <a:pt x="566" y="277"/>
                  </a:lnTo>
                  <a:lnTo>
                    <a:pt x="552" y="294"/>
                  </a:lnTo>
                  <a:lnTo>
                    <a:pt x="538" y="344"/>
                  </a:lnTo>
                  <a:lnTo>
                    <a:pt x="523" y="356"/>
                  </a:lnTo>
                  <a:lnTo>
                    <a:pt x="502" y="345"/>
                  </a:lnTo>
                  <a:lnTo>
                    <a:pt x="490" y="324"/>
                  </a:lnTo>
                  <a:lnTo>
                    <a:pt x="456" y="338"/>
                  </a:lnTo>
                  <a:lnTo>
                    <a:pt x="446" y="375"/>
                  </a:lnTo>
                  <a:lnTo>
                    <a:pt x="434" y="379"/>
                  </a:lnTo>
                  <a:lnTo>
                    <a:pt x="428" y="373"/>
                  </a:lnTo>
                  <a:lnTo>
                    <a:pt x="371" y="346"/>
                  </a:lnTo>
                  <a:lnTo>
                    <a:pt x="325" y="365"/>
                  </a:lnTo>
                  <a:lnTo>
                    <a:pt x="289" y="361"/>
                  </a:lnTo>
                  <a:lnTo>
                    <a:pt x="282" y="381"/>
                  </a:lnTo>
                  <a:lnTo>
                    <a:pt x="286" y="386"/>
                  </a:lnTo>
                  <a:lnTo>
                    <a:pt x="269" y="393"/>
                  </a:lnTo>
                  <a:lnTo>
                    <a:pt x="254" y="389"/>
                  </a:lnTo>
                  <a:lnTo>
                    <a:pt x="253" y="389"/>
                  </a:lnTo>
                  <a:lnTo>
                    <a:pt x="258" y="394"/>
                  </a:lnTo>
                  <a:lnTo>
                    <a:pt x="249" y="406"/>
                  </a:lnTo>
                  <a:lnTo>
                    <a:pt x="245" y="426"/>
                  </a:lnTo>
                  <a:lnTo>
                    <a:pt x="238" y="430"/>
                  </a:lnTo>
                  <a:lnTo>
                    <a:pt x="241" y="439"/>
                  </a:lnTo>
                  <a:lnTo>
                    <a:pt x="259" y="462"/>
                  </a:lnTo>
                  <a:lnTo>
                    <a:pt x="254" y="468"/>
                  </a:lnTo>
                  <a:lnTo>
                    <a:pt x="196" y="484"/>
                  </a:lnTo>
                  <a:lnTo>
                    <a:pt x="178" y="492"/>
                  </a:lnTo>
                  <a:lnTo>
                    <a:pt x="182" y="520"/>
                  </a:lnTo>
                  <a:lnTo>
                    <a:pt x="192" y="571"/>
                  </a:lnTo>
                  <a:lnTo>
                    <a:pt x="166" y="581"/>
                  </a:lnTo>
                  <a:lnTo>
                    <a:pt x="143" y="565"/>
                  </a:lnTo>
                  <a:lnTo>
                    <a:pt x="120" y="552"/>
                  </a:lnTo>
                  <a:lnTo>
                    <a:pt x="87" y="547"/>
                  </a:lnTo>
                  <a:lnTo>
                    <a:pt x="62" y="559"/>
                  </a:lnTo>
                  <a:lnTo>
                    <a:pt x="52" y="601"/>
                  </a:lnTo>
                  <a:lnTo>
                    <a:pt x="54" y="606"/>
                  </a:lnTo>
                  <a:lnTo>
                    <a:pt x="60" y="609"/>
                  </a:lnTo>
                  <a:lnTo>
                    <a:pt x="72" y="616"/>
                  </a:lnTo>
                  <a:lnTo>
                    <a:pt x="78" y="640"/>
                  </a:lnTo>
                  <a:lnTo>
                    <a:pt x="59" y="702"/>
                  </a:lnTo>
                  <a:lnTo>
                    <a:pt x="47" y="707"/>
                  </a:lnTo>
                  <a:lnTo>
                    <a:pt x="38" y="704"/>
                  </a:lnTo>
                  <a:lnTo>
                    <a:pt x="11" y="712"/>
                  </a:lnTo>
                  <a:lnTo>
                    <a:pt x="0" y="73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0"/>
            <p:cNvSpPr>
              <a:spLocks noChangeAspect="1"/>
            </p:cNvSpPr>
            <p:nvPr/>
          </p:nvSpPr>
          <p:spPr bwMode="auto">
            <a:xfrm>
              <a:off x="5707063" y="4283075"/>
              <a:ext cx="1339850" cy="473075"/>
            </a:xfrm>
            <a:custGeom>
              <a:avLst/>
              <a:gdLst>
                <a:gd name="T0" fmla="*/ 2147483647 w 1596"/>
                <a:gd name="T1" fmla="*/ 0 h 560"/>
                <a:gd name="T2" fmla="*/ 2147483647 w 1596"/>
                <a:gd name="T3" fmla="*/ 2147483647 h 560"/>
                <a:gd name="T4" fmla="*/ 2147483647 w 1596"/>
                <a:gd name="T5" fmla="*/ 2147483647 h 560"/>
                <a:gd name="T6" fmla="*/ 2147483647 w 1596"/>
                <a:gd name="T7" fmla="*/ 2147483647 h 560"/>
                <a:gd name="T8" fmla="*/ 2147483647 w 1596"/>
                <a:gd name="T9" fmla="*/ 2147483647 h 560"/>
                <a:gd name="T10" fmla="*/ 2147483647 w 1596"/>
                <a:gd name="T11" fmla="*/ 2147483647 h 560"/>
                <a:gd name="T12" fmla="*/ 2147483647 w 1596"/>
                <a:gd name="T13" fmla="*/ 2147483647 h 560"/>
                <a:gd name="T14" fmla="*/ 2147483647 w 1596"/>
                <a:gd name="T15" fmla="*/ 2147483647 h 560"/>
                <a:gd name="T16" fmla="*/ 2147483647 w 1596"/>
                <a:gd name="T17" fmla="*/ 2147483647 h 560"/>
                <a:gd name="T18" fmla="*/ 2147483647 w 1596"/>
                <a:gd name="T19" fmla="*/ 2147483647 h 560"/>
                <a:gd name="T20" fmla="*/ 2147483647 w 1596"/>
                <a:gd name="T21" fmla="*/ 2147483647 h 560"/>
                <a:gd name="T22" fmla="*/ 2147483647 w 1596"/>
                <a:gd name="T23" fmla="*/ 2147483647 h 560"/>
                <a:gd name="T24" fmla="*/ 2147483647 w 1596"/>
                <a:gd name="T25" fmla="*/ 2147483647 h 560"/>
                <a:gd name="T26" fmla="*/ 2147483647 w 1596"/>
                <a:gd name="T27" fmla="*/ 2147483647 h 560"/>
                <a:gd name="T28" fmla="*/ 2147483647 w 1596"/>
                <a:gd name="T29" fmla="*/ 2147483647 h 560"/>
                <a:gd name="T30" fmla="*/ 2147483647 w 1596"/>
                <a:gd name="T31" fmla="*/ 2147483647 h 560"/>
                <a:gd name="T32" fmla="*/ 2147483647 w 1596"/>
                <a:gd name="T33" fmla="*/ 2147483647 h 560"/>
                <a:gd name="T34" fmla="*/ 2147483647 w 1596"/>
                <a:gd name="T35" fmla="*/ 2147483647 h 560"/>
                <a:gd name="T36" fmla="*/ 2147483647 w 1596"/>
                <a:gd name="T37" fmla="*/ 2147483647 h 560"/>
                <a:gd name="T38" fmla="*/ 2147483647 w 1596"/>
                <a:gd name="T39" fmla="*/ 2147483647 h 560"/>
                <a:gd name="T40" fmla="*/ 2147483647 w 1596"/>
                <a:gd name="T41" fmla="*/ 2147483647 h 560"/>
                <a:gd name="T42" fmla="*/ 2147483647 w 1596"/>
                <a:gd name="T43" fmla="*/ 2147483647 h 560"/>
                <a:gd name="T44" fmla="*/ 0 w 1596"/>
                <a:gd name="T45" fmla="*/ 2147483647 h 560"/>
                <a:gd name="T46" fmla="*/ 2147483647 w 1596"/>
                <a:gd name="T47" fmla="*/ 2147483647 h 560"/>
                <a:gd name="T48" fmla="*/ 2147483647 w 1596"/>
                <a:gd name="T49" fmla="*/ 2147483647 h 560"/>
                <a:gd name="T50" fmla="*/ 2147483647 w 1596"/>
                <a:gd name="T51" fmla="*/ 2147483647 h 560"/>
                <a:gd name="T52" fmla="*/ 2147483647 w 1596"/>
                <a:gd name="T53" fmla="*/ 2147483647 h 560"/>
                <a:gd name="T54" fmla="*/ 2147483647 w 1596"/>
                <a:gd name="T55" fmla="*/ 2147483647 h 560"/>
                <a:gd name="T56" fmla="*/ 2147483647 w 1596"/>
                <a:gd name="T57" fmla="*/ 2147483647 h 560"/>
                <a:gd name="T58" fmla="*/ 2147483647 w 1596"/>
                <a:gd name="T59" fmla="*/ 2147483647 h 560"/>
                <a:gd name="T60" fmla="*/ 2147483647 w 1596"/>
                <a:gd name="T61" fmla="*/ 2147483647 h 560"/>
                <a:gd name="T62" fmla="*/ 2147483647 w 1596"/>
                <a:gd name="T63" fmla="*/ 2147483647 h 560"/>
                <a:gd name="T64" fmla="*/ 2147483647 w 1596"/>
                <a:gd name="T65" fmla="*/ 2147483647 h 560"/>
                <a:gd name="T66" fmla="*/ 2147483647 w 1596"/>
                <a:gd name="T67" fmla="*/ 2147483647 h 560"/>
                <a:gd name="T68" fmla="*/ 2147483647 w 1596"/>
                <a:gd name="T69" fmla="*/ 2147483647 h 560"/>
                <a:gd name="T70" fmla="*/ 2147483647 w 1596"/>
                <a:gd name="T71" fmla="*/ 2147483647 h 560"/>
                <a:gd name="T72" fmla="*/ 2147483647 w 1596"/>
                <a:gd name="T73" fmla="*/ 2147483647 h 560"/>
                <a:gd name="T74" fmla="*/ 2147483647 w 1596"/>
                <a:gd name="T75" fmla="*/ 2147483647 h 560"/>
                <a:gd name="T76" fmla="*/ 2147483647 w 1596"/>
                <a:gd name="T77" fmla="*/ 2147483647 h 560"/>
                <a:gd name="T78" fmla="*/ 2147483647 w 1596"/>
                <a:gd name="T79" fmla="*/ 2147483647 h 560"/>
                <a:gd name="T80" fmla="*/ 2147483647 w 1596"/>
                <a:gd name="T81" fmla="*/ 2147483647 h 560"/>
                <a:gd name="T82" fmla="*/ 2147483647 w 1596"/>
                <a:gd name="T83" fmla="*/ 2147483647 h 560"/>
                <a:gd name="T84" fmla="*/ 2147483647 w 1596"/>
                <a:gd name="T85" fmla="*/ 2147483647 h 560"/>
                <a:gd name="T86" fmla="*/ 2147483647 w 1596"/>
                <a:gd name="T87" fmla="*/ 2147483647 h 560"/>
                <a:gd name="T88" fmla="*/ 2147483647 w 1596"/>
                <a:gd name="T89" fmla="*/ 2147483647 h 560"/>
                <a:gd name="T90" fmla="*/ 2147483647 w 1596"/>
                <a:gd name="T91" fmla="*/ 2147483647 h 560"/>
                <a:gd name="T92" fmla="*/ 2147483647 w 1596"/>
                <a:gd name="T93" fmla="*/ 2147483647 h 560"/>
                <a:gd name="T94" fmla="*/ 2147483647 w 1596"/>
                <a:gd name="T95" fmla="*/ 2147483647 h 560"/>
                <a:gd name="T96" fmla="*/ 2147483647 w 1596"/>
                <a:gd name="T97" fmla="*/ 2147483647 h 560"/>
                <a:gd name="T98" fmla="*/ 2147483647 w 1596"/>
                <a:gd name="T99" fmla="*/ 2147483647 h 560"/>
                <a:gd name="T100" fmla="*/ 2147483647 w 1596"/>
                <a:gd name="T101" fmla="*/ 2147483647 h 560"/>
                <a:gd name="T102" fmla="*/ 2147483647 w 1596"/>
                <a:gd name="T103" fmla="*/ 2147483647 h 560"/>
                <a:gd name="T104" fmla="*/ 2147483647 w 1596"/>
                <a:gd name="T105" fmla="*/ 2147483647 h 560"/>
                <a:gd name="T106" fmla="*/ 2147483647 w 1596"/>
                <a:gd name="T107" fmla="*/ 2147483647 h 560"/>
                <a:gd name="T108" fmla="*/ 2147483647 w 1596"/>
                <a:gd name="T109" fmla="*/ 2147483647 h 560"/>
                <a:gd name="T110" fmla="*/ 2147483647 w 1596"/>
                <a:gd name="T111" fmla="*/ 2147483647 h 560"/>
                <a:gd name="T112" fmla="*/ 2147483647 w 1596"/>
                <a:gd name="T113" fmla="*/ 2147483647 h 560"/>
                <a:gd name="T114" fmla="*/ 2147483647 w 1596"/>
                <a:gd name="T115" fmla="*/ 0 h 560"/>
                <a:gd name="T116" fmla="*/ 2147483647 w 1596"/>
                <a:gd name="T117" fmla="*/ 0 h 5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96"/>
                <a:gd name="T178" fmla="*/ 0 h 560"/>
                <a:gd name="T179" fmla="*/ 1596 w 1596"/>
                <a:gd name="T180" fmla="*/ 560 h 5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96" h="560">
                  <a:moveTo>
                    <a:pt x="1596" y="0"/>
                  </a:moveTo>
                  <a:lnTo>
                    <a:pt x="1272" y="39"/>
                  </a:lnTo>
                  <a:lnTo>
                    <a:pt x="1257" y="51"/>
                  </a:lnTo>
                  <a:lnTo>
                    <a:pt x="449" y="125"/>
                  </a:lnTo>
                  <a:lnTo>
                    <a:pt x="437" y="117"/>
                  </a:lnTo>
                  <a:lnTo>
                    <a:pt x="406" y="120"/>
                  </a:lnTo>
                  <a:lnTo>
                    <a:pt x="413" y="134"/>
                  </a:lnTo>
                  <a:lnTo>
                    <a:pt x="414" y="158"/>
                  </a:lnTo>
                  <a:lnTo>
                    <a:pt x="127" y="181"/>
                  </a:lnTo>
                  <a:lnTo>
                    <a:pt x="113" y="216"/>
                  </a:lnTo>
                  <a:lnTo>
                    <a:pt x="103" y="257"/>
                  </a:lnTo>
                  <a:lnTo>
                    <a:pt x="106" y="271"/>
                  </a:lnTo>
                  <a:lnTo>
                    <a:pt x="96" y="307"/>
                  </a:lnTo>
                  <a:lnTo>
                    <a:pt x="90" y="318"/>
                  </a:lnTo>
                  <a:lnTo>
                    <a:pt x="95" y="331"/>
                  </a:lnTo>
                  <a:lnTo>
                    <a:pt x="84" y="352"/>
                  </a:lnTo>
                  <a:lnTo>
                    <a:pt x="61" y="376"/>
                  </a:lnTo>
                  <a:lnTo>
                    <a:pt x="51" y="429"/>
                  </a:lnTo>
                  <a:lnTo>
                    <a:pt x="25" y="461"/>
                  </a:lnTo>
                  <a:lnTo>
                    <a:pt x="30" y="493"/>
                  </a:lnTo>
                  <a:lnTo>
                    <a:pt x="29" y="538"/>
                  </a:lnTo>
                  <a:lnTo>
                    <a:pt x="22" y="540"/>
                  </a:lnTo>
                  <a:lnTo>
                    <a:pt x="0" y="560"/>
                  </a:lnTo>
                  <a:lnTo>
                    <a:pt x="413" y="530"/>
                  </a:lnTo>
                  <a:lnTo>
                    <a:pt x="925" y="485"/>
                  </a:lnTo>
                  <a:lnTo>
                    <a:pt x="1125" y="462"/>
                  </a:lnTo>
                  <a:lnTo>
                    <a:pt x="1129" y="404"/>
                  </a:lnTo>
                  <a:lnTo>
                    <a:pt x="1148" y="406"/>
                  </a:lnTo>
                  <a:lnTo>
                    <a:pt x="1156" y="402"/>
                  </a:lnTo>
                  <a:lnTo>
                    <a:pt x="1171" y="389"/>
                  </a:lnTo>
                  <a:lnTo>
                    <a:pt x="1173" y="374"/>
                  </a:lnTo>
                  <a:lnTo>
                    <a:pt x="1171" y="361"/>
                  </a:lnTo>
                  <a:lnTo>
                    <a:pt x="1177" y="347"/>
                  </a:lnTo>
                  <a:lnTo>
                    <a:pt x="1192" y="330"/>
                  </a:lnTo>
                  <a:lnTo>
                    <a:pt x="1233" y="313"/>
                  </a:lnTo>
                  <a:lnTo>
                    <a:pt x="1279" y="300"/>
                  </a:lnTo>
                  <a:lnTo>
                    <a:pt x="1326" y="261"/>
                  </a:lnTo>
                  <a:lnTo>
                    <a:pt x="1342" y="254"/>
                  </a:lnTo>
                  <a:lnTo>
                    <a:pt x="1371" y="227"/>
                  </a:lnTo>
                  <a:lnTo>
                    <a:pt x="1377" y="203"/>
                  </a:lnTo>
                  <a:lnTo>
                    <a:pt x="1383" y="201"/>
                  </a:lnTo>
                  <a:lnTo>
                    <a:pt x="1394" y="202"/>
                  </a:lnTo>
                  <a:lnTo>
                    <a:pt x="1402" y="193"/>
                  </a:lnTo>
                  <a:lnTo>
                    <a:pt x="1405" y="186"/>
                  </a:lnTo>
                  <a:lnTo>
                    <a:pt x="1422" y="171"/>
                  </a:lnTo>
                  <a:lnTo>
                    <a:pt x="1427" y="172"/>
                  </a:lnTo>
                  <a:lnTo>
                    <a:pt x="1439" y="181"/>
                  </a:lnTo>
                  <a:lnTo>
                    <a:pt x="1454" y="172"/>
                  </a:lnTo>
                  <a:lnTo>
                    <a:pt x="1458" y="164"/>
                  </a:lnTo>
                  <a:lnTo>
                    <a:pt x="1481" y="144"/>
                  </a:lnTo>
                  <a:lnTo>
                    <a:pt x="1498" y="139"/>
                  </a:lnTo>
                  <a:lnTo>
                    <a:pt x="1529" y="136"/>
                  </a:lnTo>
                  <a:lnTo>
                    <a:pt x="1563" y="82"/>
                  </a:lnTo>
                  <a:lnTo>
                    <a:pt x="1589" y="64"/>
                  </a:lnTo>
                  <a:lnTo>
                    <a:pt x="1590" y="49"/>
                  </a:lnTo>
                  <a:lnTo>
                    <a:pt x="1596" y="34"/>
                  </a:lnTo>
                  <a:lnTo>
                    <a:pt x="1591" y="15"/>
                  </a:lnTo>
                  <a:lnTo>
                    <a:pt x="1596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2"/>
            <p:cNvSpPr>
              <a:spLocks noChangeAspect="1"/>
            </p:cNvSpPr>
            <p:nvPr/>
          </p:nvSpPr>
          <p:spPr bwMode="auto">
            <a:xfrm>
              <a:off x="6053138" y="4692650"/>
              <a:ext cx="628650" cy="1012825"/>
            </a:xfrm>
            <a:custGeom>
              <a:avLst/>
              <a:gdLst>
                <a:gd name="T0" fmla="*/ 0 w 747"/>
                <a:gd name="T1" fmla="*/ 2147483647 h 1193"/>
                <a:gd name="T2" fmla="*/ 2147483647 w 747"/>
                <a:gd name="T3" fmla="*/ 2147483647 h 1193"/>
                <a:gd name="T4" fmla="*/ 2147483647 w 747"/>
                <a:gd name="T5" fmla="*/ 2147483647 h 1193"/>
                <a:gd name="T6" fmla="*/ 2147483647 w 747"/>
                <a:gd name="T7" fmla="*/ 2147483647 h 1193"/>
                <a:gd name="T8" fmla="*/ 2147483647 w 747"/>
                <a:gd name="T9" fmla="*/ 2147483647 h 1193"/>
                <a:gd name="T10" fmla="*/ 2147483647 w 747"/>
                <a:gd name="T11" fmla="*/ 2147483647 h 1193"/>
                <a:gd name="T12" fmla="*/ 2147483647 w 747"/>
                <a:gd name="T13" fmla="*/ 2147483647 h 1193"/>
                <a:gd name="T14" fmla="*/ 2147483647 w 747"/>
                <a:gd name="T15" fmla="*/ 2147483647 h 1193"/>
                <a:gd name="T16" fmla="*/ 2147483647 w 747"/>
                <a:gd name="T17" fmla="*/ 2147483647 h 1193"/>
                <a:gd name="T18" fmla="*/ 2147483647 w 747"/>
                <a:gd name="T19" fmla="*/ 2147483647 h 1193"/>
                <a:gd name="T20" fmla="*/ 2147483647 w 747"/>
                <a:gd name="T21" fmla="*/ 2147483647 h 1193"/>
                <a:gd name="T22" fmla="*/ 2147483647 w 747"/>
                <a:gd name="T23" fmla="*/ 2147483647 h 1193"/>
                <a:gd name="T24" fmla="*/ 2147483647 w 747"/>
                <a:gd name="T25" fmla="*/ 2147483647 h 1193"/>
                <a:gd name="T26" fmla="*/ 2147483647 w 747"/>
                <a:gd name="T27" fmla="*/ 2147483647 h 1193"/>
                <a:gd name="T28" fmla="*/ 2147483647 w 747"/>
                <a:gd name="T29" fmla="*/ 2147483647 h 1193"/>
                <a:gd name="T30" fmla="*/ 2147483647 w 747"/>
                <a:gd name="T31" fmla="*/ 2147483647 h 1193"/>
                <a:gd name="T32" fmla="*/ 2147483647 w 747"/>
                <a:gd name="T33" fmla="*/ 2147483647 h 1193"/>
                <a:gd name="T34" fmla="*/ 2147483647 w 747"/>
                <a:gd name="T35" fmla="*/ 2147483647 h 1193"/>
                <a:gd name="T36" fmla="*/ 2147483647 w 747"/>
                <a:gd name="T37" fmla="*/ 2147483647 h 1193"/>
                <a:gd name="T38" fmla="*/ 2147483647 w 747"/>
                <a:gd name="T39" fmla="*/ 2147483647 h 1193"/>
                <a:gd name="T40" fmla="*/ 2147483647 w 747"/>
                <a:gd name="T41" fmla="*/ 2147483647 h 1193"/>
                <a:gd name="T42" fmla="*/ 2147483647 w 747"/>
                <a:gd name="T43" fmla="*/ 2147483647 h 1193"/>
                <a:gd name="T44" fmla="*/ 2147483647 w 747"/>
                <a:gd name="T45" fmla="*/ 2147483647 h 1193"/>
                <a:gd name="T46" fmla="*/ 2147483647 w 747"/>
                <a:gd name="T47" fmla="*/ 2147483647 h 1193"/>
                <a:gd name="T48" fmla="*/ 2147483647 w 747"/>
                <a:gd name="T49" fmla="*/ 2147483647 h 1193"/>
                <a:gd name="T50" fmla="*/ 2147483647 w 747"/>
                <a:gd name="T51" fmla="*/ 2147483647 h 1193"/>
                <a:gd name="T52" fmla="*/ 2147483647 w 747"/>
                <a:gd name="T53" fmla="*/ 2147483647 h 1193"/>
                <a:gd name="T54" fmla="*/ 2147483647 w 747"/>
                <a:gd name="T55" fmla="*/ 2147483647 h 1193"/>
                <a:gd name="T56" fmla="*/ 2147483647 w 747"/>
                <a:gd name="T57" fmla="*/ 2147483647 h 1193"/>
                <a:gd name="T58" fmla="*/ 2147483647 w 747"/>
                <a:gd name="T59" fmla="*/ 2147483647 h 1193"/>
                <a:gd name="T60" fmla="*/ 2147483647 w 747"/>
                <a:gd name="T61" fmla="*/ 2147483647 h 1193"/>
                <a:gd name="T62" fmla="*/ 2147483647 w 747"/>
                <a:gd name="T63" fmla="*/ 2147483647 h 1193"/>
                <a:gd name="T64" fmla="*/ 2147483647 w 747"/>
                <a:gd name="T65" fmla="*/ 2147483647 h 1193"/>
                <a:gd name="T66" fmla="*/ 2147483647 w 747"/>
                <a:gd name="T67" fmla="*/ 2147483647 h 1193"/>
                <a:gd name="T68" fmla="*/ 2147483647 w 747"/>
                <a:gd name="T69" fmla="*/ 2147483647 h 1193"/>
                <a:gd name="T70" fmla="*/ 2147483647 w 747"/>
                <a:gd name="T71" fmla="*/ 2147483647 h 1193"/>
                <a:gd name="T72" fmla="*/ 2147483647 w 747"/>
                <a:gd name="T73" fmla="*/ 2147483647 h 1193"/>
                <a:gd name="T74" fmla="*/ 2147483647 w 747"/>
                <a:gd name="T75" fmla="*/ 2147483647 h 1193"/>
                <a:gd name="T76" fmla="*/ 2147483647 w 747"/>
                <a:gd name="T77" fmla="*/ 2147483647 h 1193"/>
                <a:gd name="T78" fmla="*/ 2147483647 w 747"/>
                <a:gd name="T79" fmla="*/ 2147483647 h 1193"/>
                <a:gd name="T80" fmla="*/ 2147483647 w 747"/>
                <a:gd name="T81" fmla="*/ 2147483647 h 1193"/>
                <a:gd name="T82" fmla="*/ 2147483647 w 747"/>
                <a:gd name="T83" fmla="*/ 2147483647 h 1193"/>
                <a:gd name="T84" fmla="*/ 2147483647 w 747"/>
                <a:gd name="T85" fmla="*/ 2147483647 h 1193"/>
                <a:gd name="T86" fmla="*/ 2147483647 w 747"/>
                <a:gd name="T87" fmla="*/ 2147483647 h 1193"/>
                <a:gd name="T88" fmla="*/ 2147483647 w 747"/>
                <a:gd name="T89" fmla="*/ 2147483647 h 1193"/>
                <a:gd name="T90" fmla="*/ 2147483647 w 747"/>
                <a:gd name="T91" fmla="*/ 2147483647 h 1193"/>
                <a:gd name="T92" fmla="*/ 2147483647 w 747"/>
                <a:gd name="T93" fmla="*/ 2147483647 h 1193"/>
                <a:gd name="T94" fmla="*/ 2147483647 w 747"/>
                <a:gd name="T95" fmla="*/ 2147483647 h 1193"/>
                <a:gd name="T96" fmla="*/ 2147483647 w 747"/>
                <a:gd name="T97" fmla="*/ 2147483647 h 1193"/>
                <a:gd name="T98" fmla="*/ 2147483647 w 747"/>
                <a:gd name="T99" fmla="*/ 2147483647 h 1193"/>
                <a:gd name="T100" fmla="*/ 2147483647 w 747"/>
                <a:gd name="T101" fmla="*/ 2147483647 h 1193"/>
                <a:gd name="T102" fmla="*/ 2147483647 w 747"/>
                <a:gd name="T103" fmla="*/ 0 h 1193"/>
                <a:gd name="T104" fmla="*/ 0 w 747"/>
                <a:gd name="T105" fmla="*/ 2147483647 h 1193"/>
                <a:gd name="T106" fmla="*/ 0 w 747"/>
                <a:gd name="T107" fmla="*/ 2147483647 h 11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7"/>
                <a:gd name="T163" fmla="*/ 0 h 1193"/>
                <a:gd name="T164" fmla="*/ 747 w 747"/>
                <a:gd name="T165" fmla="*/ 1193 h 11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7" h="1193">
                  <a:moveTo>
                    <a:pt x="0" y="45"/>
                  </a:moveTo>
                  <a:lnTo>
                    <a:pt x="17" y="68"/>
                  </a:lnTo>
                  <a:lnTo>
                    <a:pt x="3" y="788"/>
                  </a:lnTo>
                  <a:lnTo>
                    <a:pt x="8" y="822"/>
                  </a:lnTo>
                  <a:lnTo>
                    <a:pt x="50" y="1187"/>
                  </a:lnTo>
                  <a:lnTo>
                    <a:pt x="60" y="1180"/>
                  </a:lnTo>
                  <a:lnTo>
                    <a:pt x="72" y="1172"/>
                  </a:lnTo>
                  <a:lnTo>
                    <a:pt x="104" y="1183"/>
                  </a:lnTo>
                  <a:lnTo>
                    <a:pt x="111" y="1169"/>
                  </a:lnTo>
                  <a:lnTo>
                    <a:pt x="118" y="1115"/>
                  </a:lnTo>
                  <a:lnTo>
                    <a:pt x="132" y="1079"/>
                  </a:lnTo>
                  <a:lnTo>
                    <a:pt x="152" y="1115"/>
                  </a:lnTo>
                  <a:lnTo>
                    <a:pt x="148" y="1128"/>
                  </a:lnTo>
                  <a:lnTo>
                    <a:pt x="160" y="1158"/>
                  </a:lnTo>
                  <a:lnTo>
                    <a:pt x="183" y="1193"/>
                  </a:lnTo>
                  <a:lnTo>
                    <a:pt x="204" y="1193"/>
                  </a:lnTo>
                  <a:lnTo>
                    <a:pt x="221" y="1193"/>
                  </a:lnTo>
                  <a:lnTo>
                    <a:pt x="246" y="1165"/>
                  </a:lnTo>
                  <a:lnTo>
                    <a:pt x="251" y="1163"/>
                  </a:lnTo>
                  <a:lnTo>
                    <a:pt x="263" y="1153"/>
                  </a:lnTo>
                  <a:lnTo>
                    <a:pt x="263" y="1148"/>
                  </a:lnTo>
                  <a:lnTo>
                    <a:pt x="259" y="1141"/>
                  </a:lnTo>
                  <a:lnTo>
                    <a:pt x="248" y="1135"/>
                  </a:lnTo>
                  <a:lnTo>
                    <a:pt x="248" y="1128"/>
                  </a:lnTo>
                  <a:lnTo>
                    <a:pt x="258" y="1108"/>
                  </a:lnTo>
                  <a:lnTo>
                    <a:pt x="253" y="1098"/>
                  </a:lnTo>
                  <a:lnTo>
                    <a:pt x="238" y="1087"/>
                  </a:lnTo>
                  <a:lnTo>
                    <a:pt x="231" y="1086"/>
                  </a:lnTo>
                  <a:lnTo>
                    <a:pt x="222" y="1077"/>
                  </a:lnTo>
                  <a:lnTo>
                    <a:pt x="205" y="1052"/>
                  </a:lnTo>
                  <a:lnTo>
                    <a:pt x="204" y="1035"/>
                  </a:lnTo>
                  <a:lnTo>
                    <a:pt x="209" y="1029"/>
                  </a:lnTo>
                  <a:lnTo>
                    <a:pt x="208" y="1024"/>
                  </a:lnTo>
                  <a:lnTo>
                    <a:pt x="208" y="1013"/>
                  </a:lnTo>
                  <a:lnTo>
                    <a:pt x="747" y="960"/>
                  </a:lnTo>
                  <a:lnTo>
                    <a:pt x="746" y="945"/>
                  </a:lnTo>
                  <a:lnTo>
                    <a:pt x="721" y="906"/>
                  </a:lnTo>
                  <a:lnTo>
                    <a:pt x="723" y="843"/>
                  </a:lnTo>
                  <a:lnTo>
                    <a:pt x="700" y="790"/>
                  </a:lnTo>
                  <a:lnTo>
                    <a:pt x="696" y="747"/>
                  </a:lnTo>
                  <a:lnTo>
                    <a:pt x="709" y="717"/>
                  </a:lnTo>
                  <a:lnTo>
                    <a:pt x="709" y="684"/>
                  </a:lnTo>
                  <a:lnTo>
                    <a:pt x="728" y="657"/>
                  </a:lnTo>
                  <a:lnTo>
                    <a:pt x="730" y="650"/>
                  </a:lnTo>
                  <a:lnTo>
                    <a:pt x="713" y="629"/>
                  </a:lnTo>
                  <a:lnTo>
                    <a:pt x="720" y="608"/>
                  </a:lnTo>
                  <a:lnTo>
                    <a:pt x="707" y="594"/>
                  </a:lnTo>
                  <a:lnTo>
                    <a:pt x="688" y="582"/>
                  </a:lnTo>
                  <a:lnTo>
                    <a:pt x="681" y="566"/>
                  </a:lnTo>
                  <a:lnTo>
                    <a:pt x="670" y="529"/>
                  </a:lnTo>
                  <a:lnTo>
                    <a:pt x="656" y="517"/>
                  </a:lnTo>
                  <a:lnTo>
                    <a:pt x="512" y="0"/>
                  </a:lnTo>
                  <a:lnTo>
                    <a:pt x="0" y="4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3"/>
            <p:cNvSpPr>
              <a:spLocks noChangeAspect="1"/>
            </p:cNvSpPr>
            <p:nvPr/>
          </p:nvSpPr>
          <p:spPr bwMode="auto">
            <a:xfrm>
              <a:off x="6454775" y="3136900"/>
              <a:ext cx="684213" cy="774700"/>
            </a:xfrm>
            <a:custGeom>
              <a:avLst/>
              <a:gdLst>
                <a:gd name="T0" fmla="*/ 2147483647 w 813"/>
                <a:gd name="T1" fmla="*/ 2147483647 h 915"/>
                <a:gd name="T2" fmla="*/ 2147483647 w 813"/>
                <a:gd name="T3" fmla="*/ 2147483647 h 915"/>
                <a:gd name="T4" fmla="*/ 2147483647 w 813"/>
                <a:gd name="T5" fmla="*/ 2147483647 h 915"/>
                <a:gd name="T6" fmla="*/ 2147483647 w 813"/>
                <a:gd name="T7" fmla="*/ 2147483647 h 915"/>
                <a:gd name="T8" fmla="*/ 2147483647 w 813"/>
                <a:gd name="T9" fmla="*/ 2147483647 h 915"/>
                <a:gd name="T10" fmla="*/ 2147483647 w 813"/>
                <a:gd name="T11" fmla="*/ 2147483647 h 915"/>
                <a:gd name="T12" fmla="*/ 2147483647 w 813"/>
                <a:gd name="T13" fmla="*/ 2147483647 h 915"/>
                <a:gd name="T14" fmla="*/ 2147483647 w 813"/>
                <a:gd name="T15" fmla="*/ 2147483647 h 915"/>
                <a:gd name="T16" fmla="*/ 2147483647 w 813"/>
                <a:gd name="T17" fmla="*/ 2147483647 h 915"/>
                <a:gd name="T18" fmla="*/ 2147483647 w 813"/>
                <a:gd name="T19" fmla="*/ 2147483647 h 915"/>
                <a:gd name="T20" fmla="*/ 2147483647 w 813"/>
                <a:gd name="T21" fmla="*/ 2147483647 h 915"/>
                <a:gd name="T22" fmla="*/ 2147483647 w 813"/>
                <a:gd name="T23" fmla="*/ 2147483647 h 915"/>
                <a:gd name="T24" fmla="*/ 2147483647 w 813"/>
                <a:gd name="T25" fmla="*/ 2147483647 h 915"/>
                <a:gd name="T26" fmla="*/ 2147483647 w 813"/>
                <a:gd name="T27" fmla="*/ 2147483647 h 915"/>
                <a:gd name="T28" fmla="*/ 2147483647 w 813"/>
                <a:gd name="T29" fmla="*/ 2147483647 h 915"/>
                <a:gd name="T30" fmla="*/ 2147483647 w 813"/>
                <a:gd name="T31" fmla="*/ 2147483647 h 915"/>
                <a:gd name="T32" fmla="*/ 2147483647 w 813"/>
                <a:gd name="T33" fmla="*/ 2147483647 h 915"/>
                <a:gd name="T34" fmla="*/ 2147483647 w 813"/>
                <a:gd name="T35" fmla="*/ 2147483647 h 915"/>
                <a:gd name="T36" fmla="*/ 2147483647 w 813"/>
                <a:gd name="T37" fmla="*/ 2147483647 h 915"/>
                <a:gd name="T38" fmla="*/ 2147483647 w 813"/>
                <a:gd name="T39" fmla="*/ 2147483647 h 915"/>
                <a:gd name="T40" fmla="*/ 2147483647 w 813"/>
                <a:gd name="T41" fmla="*/ 2147483647 h 915"/>
                <a:gd name="T42" fmla="*/ 2147483647 w 813"/>
                <a:gd name="T43" fmla="*/ 2147483647 h 915"/>
                <a:gd name="T44" fmla="*/ 2147483647 w 813"/>
                <a:gd name="T45" fmla="*/ 2147483647 h 915"/>
                <a:gd name="T46" fmla="*/ 2147483647 w 813"/>
                <a:gd name="T47" fmla="*/ 2147483647 h 915"/>
                <a:gd name="T48" fmla="*/ 2147483647 w 813"/>
                <a:gd name="T49" fmla="*/ 2147483647 h 915"/>
                <a:gd name="T50" fmla="*/ 2147483647 w 813"/>
                <a:gd name="T51" fmla="*/ 2147483647 h 915"/>
                <a:gd name="T52" fmla="*/ 2147483647 w 813"/>
                <a:gd name="T53" fmla="*/ 2147483647 h 915"/>
                <a:gd name="T54" fmla="*/ 2147483647 w 813"/>
                <a:gd name="T55" fmla="*/ 2147483647 h 915"/>
                <a:gd name="T56" fmla="*/ 2147483647 w 813"/>
                <a:gd name="T57" fmla="*/ 2147483647 h 915"/>
                <a:gd name="T58" fmla="*/ 2147483647 w 813"/>
                <a:gd name="T59" fmla="*/ 2147483647 h 915"/>
                <a:gd name="T60" fmla="*/ 2147483647 w 813"/>
                <a:gd name="T61" fmla="*/ 2147483647 h 915"/>
                <a:gd name="T62" fmla="*/ 2147483647 w 813"/>
                <a:gd name="T63" fmla="*/ 2147483647 h 915"/>
                <a:gd name="T64" fmla="*/ 2147483647 w 813"/>
                <a:gd name="T65" fmla="*/ 2147483647 h 915"/>
                <a:gd name="T66" fmla="*/ 2147483647 w 813"/>
                <a:gd name="T67" fmla="*/ 2147483647 h 915"/>
                <a:gd name="T68" fmla="*/ 2147483647 w 813"/>
                <a:gd name="T69" fmla="*/ 2147483647 h 915"/>
                <a:gd name="T70" fmla="*/ 2147483647 w 813"/>
                <a:gd name="T71" fmla="*/ 2147483647 h 915"/>
                <a:gd name="T72" fmla="*/ 2147483647 w 813"/>
                <a:gd name="T73" fmla="*/ 2147483647 h 915"/>
                <a:gd name="T74" fmla="*/ 0 w 813"/>
                <a:gd name="T75" fmla="*/ 2147483647 h 9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3"/>
                <a:gd name="T115" fmla="*/ 0 h 915"/>
                <a:gd name="T116" fmla="*/ 813 w 813"/>
                <a:gd name="T117" fmla="*/ 915 h 9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3" h="915">
                  <a:moveTo>
                    <a:pt x="0" y="164"/>
                  </a:moveTo>
                  <a:lnTo>
                    <a:pt x="70" y="800"/>
                  </a:lnTo>
                  <a:lnTo>
                    <a:pt x="89" y="798"/>
                  </a:lnTo>
                  <a:lnTo>
                    <a:pt x="106" y="810"/>
                  </a:lnTo>
                  <a:lnTo>
                    <a:pt x="119" y="810"/>
                  </a:lnTo>
                  <a:lnTo>
                    <a:pt x="138" y="796"/>
                  </a:lnTo>
                  <a:lnTo>
                    <a:pt x="177" y="825"/>
                  </a:lnTo>
                  <a:lnTo>
                    <a:pt x="192" y="860"/>
                  </a:lnTo>
                  <a:lnTo>
                    <a:pt x="221" y="872"/>
                  </a:lnTo>
                  <a:lnTo>
                    <a:pt x="260" y="869"/>
                  </a:lnTo>
                  <a:lnTo>
                    <a:pt x="300" y="898"/>
                  </a:lnTo>
                  <a:lnTo>
                    <a:pt x="316" y="877"/>
                  </a:lnTo>
                  <a:lnTo>
                    <a:pt x="330" y="872"/>
                  </a:lnTo>
                  <a:lnTo>
                    <a:pt x="364" y="887"/>
                  </a:lnTo>
                  <a:lnTo>
                    <a:pt x="392" y="884"/>
                  </a:lnTo>
                  <a:lnTo>
                    <a:pt x="395" y="877"/>
                  </a:lnTo>
                  <a:lnTo>
                    <a:pt x="410" y="871"/>
                  </a:lnTo>
                  <a:lnTo>
                    <a:pt x="415" y="860"/>
                  </a:lnTo>
                  <a:lnTo>
                    <a:pt x="440" y="844"/>
                  </a:lnTo>
                  <a:lnTo>
                    <a:pt x="449" y="857"/>
                  </a:lnTo>
                  <a:lnTo>
                    <a:pt x="468" y="886"/>
                  </a:lnTo>
                  <a:lnTo>
                    <a:pt x="490" y="891"/>
                  </a:lnTo>
                  <a:lnTo>
                    <a:pt x="510" y="906"/>
                  </a:lnTo>
                  <a:lnTo>
                    <a:pt x="518" y="915"/>
                  </a:lnTo>
                  <a:lnTo>
                    <a:pt x="544" y="913"/>
                  </a:lnTo>
                  <a:lnTo>
                    <a:pt x="561" y="879"/>
                  </a:lnTo>
                  <a:lnTo>
                    <a:pt x="575" y="870"/>
                  </a:lnTo>
                  <a:lnTo>
                    <a:pt x="576" y="844"/>
                  </a:lnTo>
                  <a:lnTo>
                    <a:pt x="575" y="815"/>
                  </a:lnTo>
                  <a:lnTo>
                    <a:pt x="593" y="756"/>
                  </a:lnTo>
                  <a:lnTo>
                    <a:pt x="608" y="756"/>
                  </a:lnTo>
                  <a:lnTo>
                    <a:pt x="627" y="786"/>
                  </a:lnTo>
                  <a:lnTo>
                    <a:pt x="648" y="760"/>
                  </a:lnTo>
                  <a:lnTo>
                    <a:pt x="641" y="732"/>
                  </a:lnTo>
                  <a:lnTo>
                    <a:pt x="659" y="689"/>
                  </a:lnTo>
                  <a:lnTo>
                    <a:pt x="676" y="673"/>
                  </a:lnTo>
                  <a:lnTo>
                    <a:pt x="677" y="663"/>
                  </a:lnTo>
                  <a:lnTo>
                    <a:pt x="692" y="645"/>
                  </a:lnTo>
                  <a:lnTo>
                    <a:pt x="707" y="650"/>
                  </a:lnTo>
                  <a:lnTo>
                    <a:pt x="731" y="643"/>
                  </a:lnTo>
                  <a:lnTo>
                    <a:pt x="733" y="635"/>
                  </a:lnTo>
                  <a:lnTo>
                    <a:pt x="769" y="594"/>
                  </a:lnTo>
                  <a:lnTo>
                    <a:pt x="779" y="589"/>
                  </a:lnTo>
                  <a:lnTo>
                    <a:pt x="797" y="569"/>
                  </a:lnTo>
                  <a:lnTo>
                    <a:pt x="796" y="541"/>
                  </a:lnTo>
                  <a:lnTo>
                    <a:pt x="790" y="527"/>
                  </a:lnTo>
                  <a:lnTo>
                    <a:pt x="790" y="510"/>
                  </a:lnTo>
                  <a:lnTo>
                    <a:pt x="801" y="486"/>
                  </a:lnTo>
                  <a:lnTo>
                    <a:pt x="813" y="399"/>
                  </a:lnTo>
                  <a:lnTo>
                    <a:pt x="779" y="382"/>
                  </a:lnTo>
                  <a:lnTo>
                    <a:pt x="804" y="359"/>
                  </a:lnTo>
                  <a:lnTo>
                    <a:pt x="796" y="333"/>
                  </a:lnTo>
                  <a:lnTo>
                    <a:pt x="809" y="323"/>
                  </a:lnTo>
                  <a:lnTo>
                    <a:pt x="813" y="325"/>
                  </a:lnTo>
                  <a:lnTo>
                    <a:pt x="758" y="0"/>
                  </a:lnTo>
                  <a:lnTo>
                    <a:pt x="665" y="47"/>
                  </a:lnTo>
                  <a:lnTo>
                    <a:pt x="627" y="74"/>
                  </a:lnTo>
                  <a:lnTo>
                    <a:pt x="608" y="85"/>
                  </a:lnTo>
                  <a:lnTo>
                    <a:pt x="554" y="144"/>
                  </a:lnTo>
                  <a:lnTo>
                    <a:pt x="538" y="152"/>
                  </a:lnTo>
                  <a:lnTo>
                    <a:pt x="524" y="151"/>
                  </a:lnTo>
                  <a:lnTo>
                    <a:pt x="493" y="151"/>
                  </a:lnTo>
                  <a:lnTo>
                    <a:pt x="477" y="157"/>
                  </a:lnTo>
                  <a:lnTo>
                    <a:pt x="433" y="193"/>
                  </a:lnTo>
                  <a:lnTo>
                    <a:pt x="416" y="189"/>
                  </a:lnTo>
                  <a:lnTo>
                    <a:pt x="380" y="179"/>
                  </a:lnTo>
                  <a:lnTo>
                    <a:pt x="369" y="185"/>
                  </a:lnTo>
                  <a:lnTo>
                    <a:pt x="358" y="180"/>
                  </a:lnTo>
                  <a:lnTo>
                    <a:pt x="368" y="165"/>
                  </a:lnTo>
                  <a:lnTo>
                    <a:pt x="359" y="162"/>
                  </a:lnTo>
                  <a:lnTo>
                    <a:pt x="333" y="158"/>
                  </a:lnTo>
                  <a:lnTo>
                    <a:pt x="275" y="140"/>
                  </a:lnTo>
                  <a:lnTo>
                    <a:pt x="264" y="136"/>
                  </a:lnTo>
                  <a:lnTo>
                    <a:pt x="237" y="143"/>
                  </a:lnTo>
                  <a:lnTo>
                    <a:pt x="237" y="130"/>
                  </a:lnTo>
                  <a:lnTo>
                    <a:pt x="0" y="164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5"/>
            <p:cNvSpPr>
              <a:spLocks noChangeAspect="1"/>
            </p:cNvSpPr>
            <p:nvPr/>
          </p:nvSpPr>
          <p:spPr bwMode="auto">
            <a:xfrm>
              <a:off x="7094538" y="2973388"/>
              <a:ext cx="952500" cy="623887"/>
            </a:xfrm>
            <a:custGeom>
              <a:avLst/>
              <a:gdLst>
                <a:gd name="T0" fmla="*/ 2147483647 w 1137"/>
                <a:gd name="T1" fmla="*/ 2147483647 h 735"/>
                <a:gd name="T2" fmla="*/ 2147483647 w 1137"/>
                <a:gd name="T3" fmla="*/ 2147483647 h 735"/>
                <a:gd name="T4" fmla="*/ 2147483647 w 1137"/>
                <a:gd name="T5" fmla="*/ 2147483647 h 735"/>
                <a:gd name="T6" fmla="*/ 2147483647 w 1137"/>
                <a:gd name="T7" fmla="*/ 2147483647 h 735"/>
                <a:gd name="T8" fmla="*/ 2147483647 w 1137"/>
                <a:gd name="T9" fmla="*/ 2147483647 h 735"/>
                <a:gd name="T10" fmla="*/ 2147483647 w 1137"/>
                <a:gd name="T11" fmla="*/ 2147483647 h 735"/>
                <a:gd name="T12" fmla="*/ 2147483647 w 1137"/>
                <a:gd name="T13" fmla="*/ 2147483647 h 735"/>
                <a:gd name="T14" fmla="*/ 2147483647 w 1137"/>
                <a:gd name="T15" fmla="*/ 2147483647 h 735"/>
                <a:gd name="T16" fmla="*/ 2147483647 w 1137"/>
                <a:gd name="T17" fmla="*/ 2147483647 h 735"/>
                <a:gd name="T18" fmla="*/ 2147483647 w 1137"/>
                <a:gd name="T19" fmla="*/ 2147483647 h 735"/>
                <a:gd name="T20" fmla="*/ 2147483647 w 1137"/>
                <a:gd name="T21" fmla="*/ 2147483647 h 735"/>
                <a:gd name="T22" fmla="*/ 2147483647 w 1137"/>
                <a:gd name="T23" fmla="*/ 2147483647 h 735"/>
                <a:gd name="T24" fmla="*/ 2147483647 w 1137"/>
                <a:gd name="T25" fmla="*/ 2147483647 h 735"/>
                <a:gd name="T26" fmla="*/ 2147483647 w 1137"/>
                <a:gd name="T27" fmla="*/ 2147483647 h 735"/>
                <a:gd name="T28" fmla="*/ 2147483647 w 1137"/>
                <a:gd name="T29" fmla="*/ 2147483647 h 735"/>
                <a:gd name="T30" fmla="*/ 2147483647 w 1137"/>
                <a:gd name="T31" fmla="*/ 2147483647 h 735"/>
                <a:gd name="T32" fmla="*/ 2147483647 w 1137"/>
                <a:gd name="T33" fmla="*/ 2147483647 h 735"/>
                <a:gd name="T34" fmla="*/ 2147483647 w 1137"/>
                <a:gd name="T35" fmla="*/ 2147483647 h 735"/>
                <a:gd name="T36" fmla="*/ 2147483647 w 1137"/>
                <a:gd name="T37" fmla="*/ 2147483647 h 735"/>
                <a:gd name="T38" fmla="*/ 2147483647 w 1137"/>
                <a:gd name="T39" fmla="*/ 2147483647 h 735"/>
                <a:gd name="T40" fmla="*/ 2147483647 w 1137"/>
                <a:gd name="T41" fmla="*/ 2147483647 h 735"/>
                <a:gd name="T42" fmla="*/ 2147483647 w 1137"/>
                <a:gd name="T43" fmla="*/ 2147483647 h 735"/>
                <a:gd name="T44" fmla="*/ 2147483647 w 1137"/>
                <a:gd name="T45" fmla="*/ 2147483647 h 735"/>
                <a:gd name="T46" fmla="*/ 2147483647 w 1137"/>
                <a:gd name="T47" fmla="*/ 2147483647 h 735"/>
                <a:gd name="T48" fmla="*/ 2147483647 w 1137"/>
                <a:gd name="T49" fmla="*/ 2147483647 h 735"/>
                <a:gd name="T50" fmla="*/ 2147483647 w 1137"/>
                <a:gd name="T51" fmla="*/ 2147483647 h 735"/>
                <a:gd name="T52" fmla="*/ 2147483647 w 1137"/>
                <a:gd name="T53" fmla="*/ 2147483647 h 735"/>
                <a:gd name="T54" fmla="*/ 2147483647 w 1137"/>
                <a:gd name="T55" fmla="*/ 2147483647 h 735"/>
                <a:gd name="T56" fmla="*/ 2147483647 w 1137"/>
                <a:gd name="T57" fmla="*/ 2147483647 h 735"/>
                <a:gd name="T58" fmla="*/ 2147483647 w 1137"/>
                <a:gd name="T59" fmla="*/ 2147483647 h 735"/>
                <a:gd name="T60" fmla="*/ 2147483647 w 1137"/>
                <a:gd name="T61" fmla="*/ 2147483647 h 735"/>
                <a:gd name="T62" fmla="*/ 2147483647 w 1137"/>
                <a:gd name="T63" fmla="*/ 2147483647 h 735"/>
                <a:gd name="T64" fmla="*/ 2147483647 w 1137"/>
                <a:gd name="T65" fmla="*/ 2147483647 h 735"/>
                <a:gd name="T66" fmla="*/ 2147483647 w 1137"/>
                <a:gd name="T67" fmla="*/ 2147483647 h 735"/>
                <a:gd name="T68" fmla="*/ 2147483647 w 1137"/>
                <a:gd name="T69" fmla="*/ 2147483647 h 735"/>
                <a:gd name="T70" fmla="*/ 2147483647 w 1137"/>
                <a:gd name="T71" fmla="*/ 2147483647 h 735"/>
                <a:gd name="T72" fmla="*/ 2147483647 w 1137"/>
                <a:gd name="T73" fmla="*/ 2147483647 h 735"/>
                <a:gd name="T74" fmla="*/ 2147483647 w 1137"/>
                <a:gd name="T75" fmla="*/ 2147483647 h 735"/>
                <a:gd name="T76" fmla="*/ 2147483647 w 1137"/>
                <a:gd name="T77" fmla="*/ 2147483647 h 735"/>
                <a:gd name="T78" fmla="*/ 2147483647 w 1137"/>
                <a:gd name="T79" fmla="*/ 2147483647 h 735"/>
                <a:gd name="T80" fmla="*/ 2147483647 w 1137"/>
                <a:gd name="T81" fmla="*/ 2147483647 h 735"/>
                <a:gd name="T82" fmla="*/ 2147483647 w 1137"/>
                <a:gd name="T83" fmla="*/ 2147483647 h 735"/>
                <a:gd name="T84" fmla="*/ 2147483647 w 1137"/>
                <a:gd name="T85" fmla="*/ 2147483647 h 735"/>
                <a:gd name="T86" fmla="*/ 2147483647 w 1137"/>
                <a:gd name="T87" fmla="*/ 2147483647 h 735"/>
                <a:gd name="T88" fmla="*/ 2147483647 w 1137"/>
                <a:gd name="T89" fmla="*/ 0 h 735"/>
                <a:gd name="T90" fmla="*/ 2147483647 w 1137"/>
                <a:gd name="T91" fmla="*/ 2147483647 h 735"/>
                <a:gd name="T92" fmla="*/ 2147483647 w 1137"/>
                <a:gd name="T93" fmla="*/ 2147483647 h 735"/>
                <a:gd name="T94" fmla="*/ 2147483647 w 1137"/>
                <a:gd name="T95" fmla="*/ 2147483647 h 735"/>
                <a:gd name="T96" fmla="*/ 2147483647 w 1137"/>
                <a:gd name="T97" fmla="*/ 2147483647 h 735"/>
                <a:gd name="T98" fmla="*/ 2147483647 w 1137"/>
                <a:gd name="T99" fmla="*/ 2147483647 h 735"/>
                <a:gd name="T100" fmla="*/ 2147483647 w 1137"/>
                <a:gd name="T101" fmla="*/ 2147483647 h 735"/>
                <a:gd name="T102" fmla="*/ 2147483647 w 1137"/>
                <a:gd name="T103" fmla="*/ 2147483647 h 735"/>
                <a:gd name="T104" fmla="*/ 2147483647 w 1137"/>
                <a:gd name="T105" fmla="*/ 2147483647 h 735"/>
                <a:gd name="T106" fmla="*/ 0 w 1137"/>
                <a:gd name="T107" fmla="*/ 2147483647 h 735"/>
                <a:gd name="T108" fmla="*/ 2147483647 w 1137"/>
                <a:gd name="T109" fmla="*/ 2147483647 h 735"/>
                <a:gd name="T110" fmla="*/ 2147483647 w 1137"/>
                <a:gd name="T111" fmla="*/ 2147483647 h 735"/>
                <a:gd name="T112" fmla="*/ 2147483647 w 1137"/>
                <a:gd name="T113" fmla="*/ 2147483647 h 735"/>
                <a:gd name="T114" fmla="*/ 2147483647 w 1137"/>
                <a:gd name="T115" fmla="*/ 2147483647 h 7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7"/>
                <a:gd name="T175" fmla="*/ 0 h 735"/>
                <a:gd name="T176" fmla="*/ 1137 w 1137"/>
                <a:gd name="T177" fmla="*/ 735 h 7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7" h="735">
                  <a:moveTo>
                    <a:pt x="284" y="698"/>
                  </a:moveTo>
                  <a:lnTo>
                    <a:pt x="796" y="598"/>
                  </a:lnTo>
                  <a:lnTo>
                    <a:pt x="959" y="569"/>
                  </a:lnTo>
                  <a:lnTo>
                    <a:pt x="962" y="566"/>
                  </a:lnTo>
                  <a:lnTo>
                    <a:pt x="968" y="563"/>
                  </a:lnTo>
                  <a:lnTo>
                    <a:pt x="969" y="548"/>
                  </a:lnTo>
                  <a:lnTo>
                    <a:pt x="989" y="532"/>
                  </a:lnTo>
                  <a:lnTo>
                    <a:pt x="1007" y="528"/>
                  </a:lnTo>
                  <a:lnTo>
                    <a:pt x="1023" y="533"/>
                  </a:lnTo>
                  <a:lnTo>
                    <a:pt x="1072" y="500"/>
                  </a:lnTo>
                  <a:lnTo>
                    <a:pt x="1076" y="473"/>
                  </a:lnTo>
                  <a:lnTo>
                    <a:pt x="1108" y="444"/>
                  </a:lnTo>
                  <a:lnTo>
                    <a:pt x="1136" y="427"/>
                  </a:lnTo>
                  <a:lnTo>
                    <a:pt x="1137" y="420"/>
                  </a:lnTo>
                  <a:lnTo>
                    <a:pt x="1111" y="400"/>
                  </a:lnTo>
                  <a:lnTo>
                    <a:pt x="1101" y="389"/>
                  </a:lnTo>
                  <a:lnTo>
                    <a:pt x="1088" y="383"/>
                  </a:lnTo>
                  <a:lnTo>
                    <a:pt x="1081" y="375"/>
                  </a:lnTo>
                  <a:lnTo>
                    <a:pt x="1060" y="369"/>
                  </a:lnTo>
                  <a:lnTo>
                    <a:pt x="1052" y="341"/>
                  </a:lnTo>
                  <a:lnTo>
                    <a:pt x="1028" y="337"/>
                  </a:lnTo>
                  <a:lnTo>
                    <a:pt x="1025" y="334"/>
                  </a:lnTo>
                  <a:lnTo>
                    <a:pt x="1021" y="290"/>
                  </a:lnTo>
                  <a:lnTo>
                    <a:pt x="1034" y="283"/>
                  </a:lnTo>
                  <a:lnTo>
                    <a:pt x="1031" y="256"/>
                  </a:lnTo>
                  <a:lnTo>
                    <a:pt x="1016" y="243"/>
                  </a:lnTo>
                  <a:lnTo>
                    <a:pt x="1016" y="235"/>
                  </a:lnTo>
                  <a:lnTo>
                    <a:pt x="1021" y="228"/>
                  </a:lnTo>
                  <a:lnTo>
                    <a:pt x="1044" y="206"/>
                  </a:lnTo>
                  <a:lnTo>
                    <a:pt x="1051" y="169"/>
                  </a:lnTo>
                  <a:lnTo>
                    <a:pt x="1051" y="159"/>
                  </a:lnTo>
                  <a:lnTo>
                    <a:pt x="1065" y="138"/>
                  </a:lnTo>
                  <a:lnTo>
                    <a:pt x="1073" y="132"/>
                  </a:lnTo>
                  <a:lnTo>
                    <a:pt x="1058" y="119"/>
                  </a:lnTo>
                  <a:lnTo>
                    <a:pt x="1011" y="116"/>
                  </a:lnTo>
                  <a:lnTo>
                    <a:pt x="1010" y="109"/>
                  </a:lnTo>
                  <a:lnTo>
                    <a:pt x="999" y="102"/>
                  </a:lnTo>
                  <a:lnTo>
                    <a:pt x="997" y="84"/>
                  </a:lnTo>
                  <a:lnTo>
                    <a:pt x="973" y="38"/>
                  </a:lnTo>
                  <a:lnTo>
                    <a:pt x="959" y="35"/>
                  </a:lnTo>
                  <a:lnTo>
                    <a:pt x="952" y="28"/>
                  </a:lnTo>
                  <a:lnTo>
                    <a:pt x="945" y="29"/>
                  </a:lnTo>
                  <a:lnTo>
                    <a:pt x="940" y="23"/>
                  </a:lnTo>
                  <a:lnTo>
                    <a:pt x="935" y="9"/>
                  </a:lnTo>
                  <a:lnTo>
                    <a:pt x="922" y="0"/>
                  </a:lnTo>
                  <a:lnTo>
                    <a:pt x="135" y="157"/>
                  </a:lnTo>
                  <a:lnTo>
                    <a:pt x="121" y="93"/>
                  </a:lnTo>
                  <a:lnTo>
                    <a:pt x="79" y="134"/>
                  </a:lnTo>
                  <a:lnTo>
                    <a:pt x="72" y="138"/>
                  </a:lnTo>
                  <a:lnTo>
                    <a:pt x="65" y="132"/>
                  </a:lnTo>
                  <a:lnTo>
                    <a:pt x="60" y="132"/>
                  </a:lnTo>
                  <a:lnTo>
                    <a:pt x="50" y="155"/>
                  </a:lnTo>
                  <a:lnTo>
                    <a:pt x="14" y="186"/>
                  </a:lnTo>
                  <a:lnTo>
                    <a:pt x="0" y="194"/>
                  </a:lnTo>
                  <a:lnTo>
                    <a:pt x="55" y="519"/>
                  </a:lnTo>
                  <a:lnTo>
                    <a:pt x="93" y="735"/>
                  </a:lnTo>
                  <a:lnTo>
                    <a:pt x="284" y="698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6"/>
            <p:cNvSpPr>
              <a:spLocks noChangeAspect="1"/>
            </p:cNvSpPr>
            <p:nvPr/>
          </p:nvSpPr>
          <p:spPr bwMode="auto">
            <a:xfrm>
              <a:off x="6775450" y="3592513"/>
              <a:ext cx="1243013" cy="720725"/>
            </a:xfrm>
            <a:custGeom>
              <a:avLst/>
              <a:gdLst>
                <a:gd name="T0" fmla="*/ 2147483647 w 1481"/>
                <a:gd name="T1" fmla="*/ 2147483647 h 849"/>
                <a:gd name="T2" fmla="*/ 2147483647 w 1481"/>
                <a:gd name="T3" fmla="*/ 2147483647 h 849"/>
                <a:gd name="T4" fmla="*/ 2147483647 w 1481"/>
                <a:gd name="T5" fmla="*/ 2147483647 h 849"/>
                <a:gd name="T6" fmla="*/ 2147483647 w 1481"/>
                <a:gd name="T7" fmla="*/ 2147483647 h 849"/>
                <a:gd name="T8" fmla="*/ 2147483647 w 1481"/>
                <a:gd name="T9" fmla="*/ 2147483647 h 849"/>
                <a:gd name="T10" fmla="*/ 2147483647 w 1481"/>
                <a:gd name="T11" fmla="*/ 2147483647 h 849"/>
                <a:gd name="T12" fmla="*/ 2147483647 w 1481"/>
                <a:gd name="T13" fmla="*/ 2147483647 h 849"/>
                <a:gd name="T14" fmla="*/ 2147483647 w 1481"/>
                <a:gd name="T15" fmla="*/ 2147483647 h 849"/>
                <a:gd name="T16" fmla="*/ 2147483647 w 1481"/>
                <a:gd name="T17" fmla="*/ 2147483647 h 849"/>
                <a:gd name="T18" fmla="*/ 2147483647 w 1481"/>
                <a:gd name="T19" fmla="*/ 2147483647 h 849"/>
                <a:gd name="T20" fmla="*/ 2147483647 w 1481"/>
                <a:gd name="T21" fmla="*/ 2147483647 h 849"/>
                <a:gd name="T22" fmla="*/ 2147483647 w 1481"/>
                <a:gd name="T23" fmla="*/ 2147483647 h 849"/>
                <a:gd name="T24" fmla="*/ 2147483647 w 1481"/>
                <a:gd name="T25" fmla="*/ 2147483647 h 849"/>
                <a:gd name="T26" fmla="*/ 2147483647 w 1481"/>
                <a:gd name="T27" fmla="*/ 2147483647 h 849"/>
                <a:gd name="T28" fmla="*/ 2147483647 w 1481"/>
                <a:gd name="T29" fmla="*/ 2147483647 h 849"/>
                <a:gd name="T30" fmla="*/ 2147483647 w 1481"/>
                <a:gd name="T31" fmla="*/ 2147483647 h 849"/>
                <a:gd name="T32" fmla="*/ 2147483647 w 1481"/>
                <a:gd name="T33" fmla="*/ 2147483647 h 849"/>
                <a:gd name="T34" fmla="*/ 2147483647 w 1481"/>
                <a:gd name="T35" fmla="*/ 2147483647 h 849"/>
                <a:gd name="T36" fmla="*/ 2147483647 w 1481"/>
                <a:gd name="T37" fmla="*/ 2147483647 h 849"/>
                <a:gd name="T38" fmla="*/ 2147483647 w 1481"/>
                <a:gd name="T39" fmla="*/ 2147483647 h 849"/>
                <a:gd name="T40" fmla="*/ 2147483647 w 1481"/>
                <a:gd name="T41" fmla="*/ 2147483647 h 849"/>
                <a:gd name="T42" fmla="*/ 2147483647 w 1481"/>
                <a:gd name="T43" fmla="*/ 2147483647 h 849"/>
                <a:gd name="T44" fmla="*/ 2147483647 w 1481"/>
                <a:gd name="T45" fmla="*/ 2147483647 h 849"/>
                <a:gd name="T46" fmla="*/ 2147483647 w 1481"/>
                <a:gd name="T47" fmla="*/ 2147483647 h 849"/>
                <a:gd name="T48" fmla="*/ 2147483647 w 1481"/>
                <a:gd name="T49" fmla="*/ 2147483647 h 849"/>
                <a:gd name="T50" fmla="*/ 2147483647 w 1481"/>
                <a:gd name="T51" fmla="*/ 2147483647 h 849"/>
                <a:gd name="T52" fmla="*/ 2147483647 w 1481"/>
                <a:gd name="T53" fmla="*/ 2147483647 h 849"/>
                <a:gd name="T54" fmla="*/ 2147483647 w 1481"/>
                <a:gd name="T55" fmla="*/ 2147483647 h 849"/>
                <a:gd name="T56" fmla="*/ 2147483647 w 1481"/>
                <a:gd name="T57" fmla="*/ 2147483647 h 849"/>
                <a:gd name="T58" fmla="*/ 2147483647 w 1481"/>
                <a:gd name="T59" fmla="*/ 2147483647 h 849"/>
                <a:gd name="T60" fmla="*/ 2147483647 w 1481"/>
                <a:gd name="T61" fmla="*/ 2147483647 h 849"/>
                <a:gd name="T62" fmla="*/ 2147483647 w 1481"/>
                <a:gd name="T63" fmla="*/ 2147483647 h 849"/>
                <a:gd name="T64" fmla="*/ 2147483647 w 1481"/>
                <a:gd name="T65" fmla="*/ 2147483647 h 849"/>
                <a:gd name="T66" fmla="*/ 2147483647 w 1481"/>
                <a:gd name="T67" fmla="*/ 2147483647 h 849"/>
                <a:gd name="T68" fmla="*/ 2147483647 w 1481"/>
                <a:gd name="T69" fmla="*/ 2147483647 h 849"/>
                <a:gd name="T70" fmla="*/ 2147483647 w 1481"/>
                <a:gd name="T71" fmla="*/ 2147483647 h 849"/>
                <a:gd name="T72" fmla="*/ 2147483647 w 1481"/>
                <a:gd name="T73" fmla="*/ 2147483647 h 849"/>
                <a:gd name="T74" fmla="*/ 2147483647 w 1481"/>
                <a:gd name="T75" fmla="*/ 2147483647 h 849"/>
                <a:gd name="T76" fmla="*/ 2147483647 w 1481"/>
                <a:gd name="T77" fmla="*/ 2147483647 h 849"/>
                <a:gd name="T78" fmla="*/ 2147483647 w 1481"/>
                <a:gd name="T79" fmla="*/ 2147483647 h 849"/>
                <a:gd name="T80" fmla="*/ 2147483647 w 1481"/>
                <a:gd name="T81" fmla="*/ 2147483647 h 849"/>
                <a:gd name="T82" fmla="*/ 2147483647 w 1481"/>
                <a:gd name="T83" fmla="*/ 2147483647 h 849"/>
                <a:gd name="T84" fmla="*/ 2147483647 w 1481"/>
                <a:gd name="T85" fmla="*/ 2147483647 h 8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1"/>
                <a:gd name="T130" fmla="*/ 0 h 849"/>
                <a:gd name="T131" fmla="*/ 1481 w 1481"/>
                <a:gd name="T132" fmla="*/ 849 h 8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1" h="849">
                  <a:moveTo>
                    <a:pt x="1461" y="619"/>
                  </a:moveTo>
                  <a:lnTo>
                    <a:pt x="974" y="712"/>
                  </a:lnTo>
                  <a:lnTo>
                    <a:pt x="461" y="796"/>
                  </a:lnTo>
                  <a:lnTo>
                    <a:pt x="450" y="794"/>
                  </a:lnTo>
                  <a:lnTo>
                    <a:pt x="429" y="798"/>
                  </a:lnTo>
                  <a:lnTo>
                    <a:pt x="376" y="803"/>
                  </a:lnTo>
                  <a:lnTo>
                    <a:pt x="378" y="795"/>
                  </a:lnTo>
                  <a:lnTo>
                    <a:pt x="325" y="803"/>
                  </a:lnTo>
                  <a:lnTo>
                    <a:pt x="324" y="810"/>
                  </a:lnTo>
                  <a:lnTo>
                    <a:pt x="0" y="849"/>
                  </a:lnTo>
                  <a:lnTo>
                    <a:pt x="14" y="838"/>
                  </a:lnTo>
                  <a:lnTo>
                    <a:pt x="82" y="803"/>
                  </a:lnTo>
                  <a:lnTo>
                    <a:pt x="92" y="785"/>
                  </a:lnTo>
                  <a:lnTo>
                    <a:pt x="130" y="760"/>
                  </a:lnTo>
                  <a:lnTo>
                    <a:pt x="132" y="741"/>
                  </a:lnTo>
                  <a:lnTo>
                    <a:pt x="136" y="733"/>
                  </a:lnTo>
                  <a:lnTo>
                    <a:pt x="157" y="723"/>
                  </a:lnTo>
                  <a:lnTo>
                    <a:pt x="158" y="701"/>
                  </a:lnTo>
                  <a:lnTo>
                    <a:pt x="178" y="681"/>
                  </a:lnTo>
                  <a:lnTo>
                    <a:pt x="277" y="596"/>
                  </a:lnTo>
                  <a:lnTo>
                    <a:pt x="284" y="578"/>
                  </a:lnTo>
                  <a:lnTo>
                    <a:pt x="291" y="582"/>
                  </a:lnTo>
                  <a:lnTo>
                    <a:pt x="284" y="603"/>
                  </a:lnTo>
                  <a:lnTo>
                    <a:pt x="311" y="631"/>
                  </a:lnTo>
                  <a:lnTo>
                    <a:pt x="355" y="647"/>
                  </a:lnTo>
                  <a:lnTo>
                    <a:pt x="375" y="647"/>
                  </a:lnTo>
                  <a:lnTo>
                    <a:pt x="399" y="631"/>
                  </a:lnTo>
                  <a:lnTo>
                    <a:pt x="400" y="618"/>
                  </a:lnTo>
                  <a:lnTo>
                    <a:pt x="416" y="609"/>
                  </a:lnTo>
                  <a:lnTo>
                    <a:pt x="431" y="623"/>
                  </a:lnTo>
                  <a:lnTo>
                    <a:pt x="440" y="626"/>
                  </a:lnTo>
                  <a:lnTo>
                    <a:pt x="455" y="624"/>
                  </a:lnTo>
                  <a:lnTo>
                    <a:pt x="504" y="604"/>
                  </a:lnTo>
                  <a:lnTo>
                    <a:pt x="511" y="574"/>
                  </a:lnTo>
                  <a:lnTo>
                    <a:pt x="516" y="574"/>
                  </a:lnTo>
                  <a:lnTo>
                    <a:pt x="527" y="584"/>
                  </a:lnTo>
                  <a:lnTo>
                    <a:pt x="566" y="549"/>
                  </a:lnTo>
                  <a:lnTo>
                    <a:pt x="581" y="556"/>
                  </a:lnTo>
                  <a:lnTo>
                    <a:pt x="613" y="513"/>
                  </a:lnTo>
                  <a:lnTo>
                    <a:pt x="603" y="498"/>
                  </a:lnTo>
                  <a:lnTo>
                    <a:pt x="609" y="469"/>
                  </a:lnTo>
                  <a:lnTo>
                    <a:pt x="641" y="408"/>
                  </a:lnTo>
                  <a:lnTo>
                    <a:pt x="682" y="248"/>
                  </a:lnTo>
                  <a:lnTo>
                    <a:pt x="690" y="246"/>
                  </a:lnTo>
                  <a:lnTo>
                    <a:pt x="713" y="262"/>
                  </a:lnTo>
                  <a:lnTo>
                    <a:pt x="715" y="272"/>
                  </a:lnTo>
                  <a:lnTo>
                    <a:pt x="728" y="284"/>
                  </a:lnTo>
                  <a:lnTo>
                    <a:pt x="754" y="278"/>
                  </a:lnTo>
                  <a:lnTo>
                    <a:pt x="769" y="250"/>
                  </a:lnTo>
                  <a:lnTo>
                    <a:pt x="786" y="189"/>
                  </a:lnTo>
                  <a:lnTo>
                    <a:pt x="800" y="167"/>
                  </a:lnTo>
                  <a:lnTo>
                    <a:pt x="823" y="177"/>
                  </a:lnTo>
                  <a:lnTo>
                    <a:pt x="838" y="141"/>
                  </a:lnTo>
                  <a:lnTo>
                    <a:pt x="852" y="135"/>
                  </a:lnTo>
                  <a:lnTo>
                    <a:pt x="864" y="118"/>
                  </a:lnTo>
                  <a:lnTo>
                    <a:pt x="878" y="84"/>
                  </a:lnTo>
                  <a:lnTo>
                    <a:pt x="886" y="78"/>
                  </a:lnTo>
                  <a:lnTo>
                    <a:pt x="890" y="69"/>
                  </a:lnTo>
                  <a:lnTo>
                    <a:pt x="881" y="63"/>
                  </a:lnTo>
                  <a:lnTo>
                    <a:pt x="885" y="14"/>
                  </a:lnTo>
                  <a:lnTo>
                    <a:pt x="890" y="4"/>
                  </a:lnTo>
                  <a:lnTo>
                    <a:pt x="898" y="0"/>
                  </a:lnTo>
                  <a:lnTo>
                    <a:pt x="984" y="56"/>
                  </a:lnTo>
                  <a:lnTo>
                    <a:pt x="998" y="59"/>
                  </a:lnTo>
                  <a:lnTo>
                    <a:pt x="1003" y="57"/>
                  </a:lnTo>
                  <a:lnTo>
                    <a:pt x="1011" y="10"/>
                  </a:lnTo>
                  <a:lnTo>
                    <a:pt x="1026" y="7"/>
                  </a:lnTo>
                  <a:lnTo>
                    <a:pt x="1043" y="14"/>
                  </a:lnTo>
                  <a:lnTo>
                    <a:pt x="1063" y="21"/>
                  </a:lnTo>
                  <a:lnTo>
                    <a:pt x="1050" y="41"/>
                  </a:lnTo>
                  <a:lnTo>
                    <a:pt x="1071" y="63"/>
                  </a:lnTo>
                  <a:lnTo>
                    <a:pt x="1108" y="63"/>
                  </a:lnTo>
                  <a:lnTo>
                    <a:pt x="1125" y="80"/>
                  </a:lnTo>
                  <a:lnTo>
                    <a:pt x="1148" y="89"/>
                  </a:lnTo>
                  <a:lnTo>
                    <a:pt x="1164" y="111"/>
                  </a:lnTo>
                  <a:lnTo>
                    <a:pt x="1162" y="120"/>
                  </a:lnTo>
                  <a:lnTo>
                    <a:pt x="1136" y="165"/>
                  </a:lnTo>
                  <a:lnTo>
                    <a:pt x="1123" y="202"/>
                  </a:lnTo>
                  <a:lnTo>
                    <a:pt x="1127" y="228"/>
                  </a:lnTo>
                  <a:lnTo>
                    <a:pt x="1155" y="230"/>
                  </a:lnTo>
                  <a:lnTo>
                    <a:pt x="1180" y="215"/>
                  </a:lnTo>
                  <a:lnTo>
                    <a:pt x="1201" y="237"/>
                  </a:lnTo>
                  <a:lnTo>
                    <a:pt x="1212" y="243"/>
                  </a:lnTo>
                  <a:lnTo>
                    <a:pt x="1222" y="248"/>
                  </a:lnTo>
                  <a:lnTo>
                    <a:pt x="1235" y="258"/>
                  </a:lnTo>
                  <a:lnTo>
                    <a:pt x="1245" y="262"/>
                  </a:lnTo>
                  <a:lnTo>
                    <a:pt x="1257" y="255"/>
                  </a:lnTo>
                  <a:lnTo>
                    <a:pt x="1264" y="256"/>
                  </a:lnTo>
                  <a:lnTo>
                    <a:pt x="1308" y="279"/>
                  </a:lnTo>
                  <a:lnTo>
                    <a:pt x="1340" y="287"/>
                  </a:lnTo>
                  <a:lnTo>
                    <a:pt x="1356" y="308"/>
                  </a:lnTo>
                  <a:lnTo>
                    <a:pt x="1354" y="317"/>
                  </a:lnTo>
                  <a:lnTo>
                    <a:pt x="1343" y="326"/>
                  </a:lnTo>
                  <a:lnTo>
                    <a:pt x="1348" y="356"/>
                  </a:lnTo>
                  <a:lnTo>
                    <a:pt x="1343" y="363"/>
                  </a:lnTo>
                  <a:lnTo>
                    <a:pt x="1335" y="370"/>
                  </a:lnTo>
                  <a:lnTo>
                    <a:pt x="1335" y="372"/>
                  </a:lnTo>
                  <a:lnTo>
                    <a:pt x="1368" y="389"/>
                  </a:lnTo>
                  <a:lnTo>
                    <a:pt x="1377" y="412"/>
                  </a:lnTo>
                  <a:lnTo>
                    <a:pt x="1377" y="422"/>
                  </a:lnTo>
                  <a:lnTo>
                    <a:pt x="1371" y="430"/>
                  </a:lnTo>
                  <a:lnTo>
                    <a:pt x="1346" y="424"/>
                  </a:lnTo>
                  <a:lnTo>
                    <a:pt x="1341" y="436"/>
                  </a:lnTo>
                  <a:lnTo>
                    <a:pt x="1351" y="446"/>
                  </a:lnTo>
                  <a:lnTo>
                    <a:pt x="1356" y="445"/>
                  </a:lnTo>
                  <a:lnTo>
                    <a:pt x="1356" y="455"/>
                  </a:lnTo>
                  <a:lnTo>
                    <a:pt x="1340" y="460"/>
                  </a:lnTo>
                  <a:lnTo>
                    <a:pt x="1335" y="460"/>
                  </a:lnTo>
                  <a:lnTo>
                    <a:pt x="1332" y="466"/>
                  </a:lnTo>
                  <a:lnTo>
                    <a:pt x="1341" y="473"/>
                  </a:lnTo>
                  <a:lnTo>
                    <a:pt x="1362" y="477"/>
                  </a:lnTo>
                  <a:lnTo>
                    <a:pt x="1384" y="485"/>
                  </a:lnTo>
                  <a:lnTo>
                    <a:pt x="1391" y="495"/>
                  </a:lnTo>
                  <a:lnTo>
                    <a:pt x="1368" y="520"/>
                  </a:lnTo>
                  <a:lnTo>
                    <a:pt x="1356" y="520"/>
                  </a:lnTo>
                  <a:lnTo>
                    <a:pt x="1329" y="508"/>
                  </a:lnTo>
                  <a:lnTo>
                    <a:pt x="1329" y="520"/>
                  </a:lnTo>
                  <a:lnTo>
                    <a:pt x="1346" y="531"/>
                  </a:lnTo>
                  <a:lnTo>
                    <a:pt x="1367" y="545"/>
                  </a:lnTo>
                  <a:lnTo>
                    <a:pt x="1385" y="538"/>
                  </a:lnTo>
                  <a:lnTo>
                    <a:pt x="1406" y="520"/>
                  </a:lnTo>
                  <a:lnTo>
                    <a:pt x="1427" y="522"/>
                  </a:lnTo>
                  <a:lnTo>
                    <a:pt x="1454" y="520"/>
                  </a:lnTo>
                  <a:lnTo>
                    <a:pt x="1459" y="526"/>
                  </a:lnTo>
                  <a:lnTo>
                    <a:pt x="1481" y="594"/>
                  </a:lnTo>
                  <a:lnTo>
                    <a:pt x="1466" y="609"/>
                  </a:lnTo>
                  <a:lnTo>
                    <a:pt x="1460" y="609"/>
                  </a:lnTo>
                  <a:lnTo>
                    <a:pt x="146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42"/>
            <p:cNvSpPr>
              <a:spLocks noChangeAspect="1"/>
            </p:cNvSpPr>
            <p:nvPr/>
          </p:nvSpPr>
          <p:spPr bwMode="auto">
            <a:xfrm>
              <a:off x="7329488" y="3454400"/>
              <a:ext cx="749300" cy="365125"/>
            </a:xfrm>
            <a:custGeom>
              <a:avLst/>
              <a:gdLst>
                <a:gd name="T0" fmla="*/ 2147483647 w 893"/>
                <a:gd name="T1" fmla="*/ 2147483647 h 427"/>
                <a:gd name="T2" fmla="*/ 2147483647 w 893"/>
                <a:gd name="T3" fmla="*/ 2147483647 h 427"/>
                <a:gd name="T4" fmla="*/ 2147483647 w 893"/>
                <a:gd name="T5" fmla="*/ 2147483647 h 427"/>
                <a:gd name="T6" fmla="*/ 2147483647 w 893"/>
                <a:gd name="T7" fmla="*/ 2147483647 h 427"/>
                <a:gd name="T8" fmla="*/ 2147483647 w 893"/>
                <a:gd name="T9" fmla="*/ 2147483647 h 427"/>
                <a:gd name="T10" fmla="*/ 2147483647 w 893"/>
                <a:gd name="T11" fmla="*/ 2147483647 h 427"/>
                <a:gd name="T12" fmla="*/ 2147483647 w 893"/>
                <a:gd name="T13" fmla="*/ 2147483647 h 427"/>
                <a:gd name="T14" fmla="*/ 2147483647 w 893"/>
                <a:gd name="T15" fmla="*/ 2147483647 h 427"/>
                <a:gd name="T16" fmla="*/ 2147483647 w 893"/>
                <a:gd name="T17" fmla="*/ 2147483647 h 427"/>
                <a:gd name="T18" fmla="*/ 2147483647 w 893"/>
                <a:gd name="T19" fmla="*/ 2147483647 h 427"/>
                <a:gd name="T20" fmla="*/ 2147483647 w 893"/>
                <a:gd name="T21" fmla="*/ 2147483647 h 427"/>
                <a:gd name="T22" fmla="*/ 2147483647 w 893"/>
                <a:gd name="T23" fmla="*/ 2147483647 h 427"/>
                <a:gd name="T24" fmla="*/ 2147483647 w 893"/>
                <a:gd name="T25" fmla="*/ 2147483647 h 427"/>
                <a:gd name="T26" fmla="*/ 2147483647 w 893"/>
                <a:gd name="T27" fmla="*/ 2147483647 h 427"/>
                <a:gd name="T28" fmla="*/ 2147483647 w 893"/>
                <a:gd name="T29" fmla="*/ 2147483647 h 427"/>
                <a:gd name="T30" fmla="*/ 2147483647 w 893"/>
                <a:gd name="T31" fmla="*/ 2147483647 h 427"/>
                <a:gd name="T32" fmla="*/ 2147483647 w 893"/>
                <a:gd name="T33" fmla="*/ 2147483647 h 427"/>
                <a:gd name="T34" fmla="*/ 2147483647 w 893"/>
                <a:gd name="T35" fmla="*/ 2147483647 h 427"/>
                <a:gd name="T36" fmla="*/ 2147483647 w 893"/>
                <a:gd name="T37" fmla="*/ 2147483647 h 427"/>
                <a:gd name="T38" fmla="*/ 2147483647 w 893"/>
                <a:gd name="T39" fmla="*/ 2147483647 h 427"/>
                <a:gd name="T40" fmla="*/ 2147483647 w 893"/>
                <a:gd name="T41" fmla="*/ 2147483647 h 427"/>
                <a:gd name="T42" fmla="*/ 2147483647 w 893"/>
                <a:gd name="T43" fmla="*/ 2147483647 h 427"/>
                <a:gd name="T44" fmla="*/ 2147483647 w 893"/>
                <a:gd name="T45" fmla="*/ 2147483647 h 427"/>
                <a:gd name="T46" fmla="*/ 2147483647 w 893"/>
                <a:gd name="T47" fmla="*/ 2147483647 h 427"/>
                <a:gd name="T48" fmla="*/ 2147483647 w 893"/>
                <a:gd name="T49" fmla="*/ 2147483647 h 427"/>
                <a:gd name="T50" fmla="*/ 2147483647 w 893"/>
                <a:gd name="T51" fmla="*/ 2147483647 h 427"/>
                <a:gd name="T52" fmla="*/ 2147483647 w 893"/>
                <a:gd name="T53" fmla="*/ 2147483647 h 427"/>
                <a:gd name="T54" fmla="*/ 2147483647 w 893"/>
                <a:gd name="T55" fmla="*/ 2147483647 h 427"/>
                <a:gd name="T56" fmla="*/ 2147483647 w 893"/>
                <a:gd name="T57" fmla="*/ 2147483647 h 427"/>
                <a:gd name="T58" fmla="*/ 2147483647 w 893"/>
                <a:gd name="T59" fmla="*/ 2147483647 h 427"/>
                <a:gd name="T60" fmla="*/ 2147483647 w 893"/>
                <a:gd name="T61" fmla="*/ 2147483647 h 427"/>
                <a:gd name="T62" fmla="*/ 2147483647 w 893"/>
                <a:gd name="T63" fmla="*/ 2147483647 h 427"/>
                <a:gd name="T64" fmla="*/ 2147483647 w 893"/>
                <a:gd name="T65" fmla="*/ 2147483647 h 427"/>
                <a:gd name="T66" fmla="*/ 2147483647 w 893"/>
                <a:gd name="T67" fmla="*/ 2147483647 h 427"/>
                <a:gd name="T68" fmla="*/ 2147483647 w 893"/>
                <a:gd name="T69" fmla="*/ 2147483647 h 427"/>
                <a:gd name="T70" fmla="*/ 2147483647 w 893"/>
                <a:gd name="T71" fmla="*/ 2147483647 h 427"/>
                <a:gd name="T72" fmla="*/ 2147483647 w 893"/>
                <a:gd name="T73" fmla="*/ 2147483647 h 427"/>
                <a:gd name="T74" fmla="*/ 2147483647 w 893"/>
                <a:gd name="T75" fmla="*/ 2147483647 h 427"/>
                <a:gd name="T76" fmla="*/ 2147483647 w 893"/>
                <a:gd name="T77" fmla="*/ 2147483647 h 427"/>
                <a:gd name="T78" fmla="*/ 2147483647 w 893"/>
                <a:gd name="T79" fmla="*/ 2147483647 h 427"/>
                <a:gd name="T80" fmla="*/ 2147483647 w 893"/>
                <a:gd name="T81" fmla="*/ 2147483647 h 427"/>
                <a:gd name="T82" fmla="*/ 2147483647 w 893"/>
                <a:gd name="T83" fmla="*/ 2147483647 h 427"/>
                <a:gd name="T84" fmla="*/ 2147483647 w 893"/>
                <a:gd name="T85" fmla="*/ 2147483647 h 427"/>
                <a:gd name="T86" fmla="*/ 2147483647 w 893"/>
                <a:gd name="T87" fmla="*/ 2147483647 h 427"/>
                <a:gd name="T88" fmla="*/ 2147483647 w 893"/>
                <a:gd name="T89" fmla="*/ 2147483647 h 427"/>
                <a:gd name="T90" fmla="*/ 2147483647 w 893"/>
                <a:gd name="T91" fmla="*/ 2147483647 h 427"/>
                <a:gd name="T92" fmla="*/ 2147483647 w 893"/>
                <a:gd name="T93" fmla="*/ 2147483647 h 427"/>
                <a:gd name="T94" fmla="*/ 2147483647 w 893"/>
                <a:gd name="T95" fmla="*/ 2147483647 h 427"/>
                <a:gd name="T96" fmla="*/ 2147483647 w 893"/>
                <a:gd name="T97" fmla="*/ 2147483647 h 427"/>
                <a:gd name="T98" fmla="*/ 2147483647 w 893"/>
                <a:gd name="T99" fmla="*/ 2147483647 h 427"/>
                <a:gd name="T100" fmla="*/ 2147483647 w 893"/>
                <a:gd name="T101" fmla="*/ 2147483647 h 427"/>
                <a:gd name="T102" fmla="*/ 2147483647 w 893"/>
                <a:gd name="T103" fmla="*/ 2147483647 h 427"/>
                <a:gd name="T104" fmla="*/ 2147483647 w 893"/>
                <a:gd name="T105" fmla="*/ 0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3"/>
                <a:gd name="T160" fmla="*/ 0 h 427"/>
                <a:gd name="T161" fmla="*/ 893 w 893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3" h="427">
                  <a:moveTo>
                    <a:pt x="675" y="0"/>
                  </a:moveTo>
                  <a:lnTo>
                    <a:pt x="512" y="29"/>
                  </a:lnTo>
                  <a:lnTo>
                    <a:pt x="0" y="129"/>
                  </a:lnTo>
                  <a:lnTo>
                    <a:pt x="28" y="254"/>
                  </a:lnTo>
                  <a:lnTo>
                    <a:pt x="36" y="238"/>
                  </a:lnTo>
                  <a:lnTo>
                    <a:pt x="48" y="232"/>
                  </a:lnTo>
                  <a:lnTo>
                    <a:pt x="86" y="190"/>
                  </a:lnTo>
                  <a:lnTo>
                    <a:pt x="104" y="184"/>
                  </a:lnTo>
                  <a:lnTo>
                    <a:pt x="117" y="162"/>
                  </a:lnTo>
                  <a:lnTo>
                    <a:pt x="131" y="155"/>
                  </a:lnTo>
                  <a:lnTo>
                    <a:pt x="141" y="130"/>
                  </a:lnTo>
                  <a:lnTo>
                    <a:pt x="153" y="144"/>
                  </a:lnTo>
                  <a:lnTo>
                    <a:pt x="176" y="148"/>
                  </a:lnTo>
                  <a:lnTo>
                    <a:pt x="200" y="139"/>
                  </a:lnTo>
                  <a:lnTo>
                    <a:pt x="205" y="123"/>
                  </a:lnTo>
                  <a:lnTo>
                    <a:pt x="267" y="102"/>
                  </a:lnTo>
                  <a:lnTo>
                    <a:pt x="281" y="109"/>
                  </a:lnTo>
                  <a:lnTo>
                    <a:pt x="295" y="111"/>
                  </a:lnTo>
                  <a:lnTo>
                    <a:pt x="313" y="105"/>
                  </a:lnTo>
                  <a:lnTo>
                    <a:pt x="320" y="124"/>
                  </a:lnTo>
                  <a:lnTo>
                    <a:pt x="328" y="129"/>
                  </a:lnTo>
                  <a:lnTo>
                    <a:pt x="349" y="173"/>
                  </a:lnTo>
                  <a:lnTo>
                    <a:pt x="364" y="170"/>
                  </a:lnTo>
                  <a:lnTo>
                    <a:pt x="381" y="177"/>
                  </a:lnTo>
                  <a:lnTo>
                    <a:pt x="401" y="184"/>
                  </a:lnTo>
                  <a:lnTo>
                    <a:pt x="388" y="204"/>
                  </a:lnTo>
                  <a:lnTo>
                    <a:pt x="409" y="226"/>
                  </a:lnTo>
                  <a:lnTo>
                    <a:pt x="446" y="226"/>
                  </a:lnTo>
                  <a:lnTo>
                    <a:pt x="463" y="243"/>
                  </a:lnTo>
                  <a:lnTo>
                    <a:pt x="486" y="252"/>
                  </a:lnTo>
                  <a:lnTo>
                    <a:pt x="502" y="274"/>
                  </a:lnTo>
                  <a:lnTo>
                    <a:pt x="500" y="283"/>
                  </a:lnTo>
                  <a:lnTo>
                    <a:pt x="474" y="328"/>
                  </a:lnTo>
                  <a:lnTo>
                    <a:pt x="461" y="365"/>
                  </a:lnTo>
                  <a:lnTo>
                    <a:pt x="465" y="391"/>
                  </a:lnTo>
                  <a:lnTo>
                    <a:pt x="493" y="393"/>
                  </a:lnTo>
                  <a:lnTo>
                    <a:pt x="518" y="378"/>
                  </a:lnTo>
                  <a:lnTo>
                    <a:pt x="539" y="400"/>
                  </a:lnTo>
                  <a:lnTo>
                    <a:pt x="550" y="406"/>
                  </a:lnTo>
                  <a:lnTo>
                    <a:pt x="549" y="400"/>
                  </a:lnTo>
                  <a:lnTo>
                    <a:pt x="573" y="395"/>
                  </a:lnTo>
                  <a:lnTo>
                    <a:pt x="605" y="397"/>
                  </a:lnTo>
                  <a:lnTo>
                    <a:pt x="645" y="409"/>
                  </a:lnTo>
                  <a:lnTo>
                    <a:pt x="661" y="419"/>
                  </a:lnTo>
                  <a:lnTo>
                    <a:pt x="671" y="418"/>
                  </a:lnTo>
                  <a:lnTo>
                    <a:pt x="671" y="409"/>
                  </a:lnTo>
                  <a:lnTo>
                    <a:pt x="661" y="400"/>
                  </a:lnTo>
                  <a:lnTo>
                    <a:pt x="645" y="371"/>
                  </a:lnTo>
                  <a:lnTo>
                    <a:pt x="629" y="366"/>
                  </a:lnTo>
                  <a:lnTo>
                    <a:pt x="624" y="363"/>
                  </a:lnTo>
                  <a:lnTo>
                    <a:pt x="629" y="353"/>
                  </a:lnTo>
                  <a:lnTo>
                    <a:pt x="636" y="353"/>
                  </a:lnTo>
                  <a:lnTo>
                    <a:pt x="640" y="345"/>
                  </a:lnTo>
                  <a:lnTo>
                    <a:pt x="622" y="337"/>
                  </a:lnTo>
                  <a:lnTo>
                    <a:pt x="606" y="312"/>
                  </a:lnTo>
                  <a:lnTo>
                    <a:pt x="591" y="269"/>
                  </a:lnTo>
                  <a:lnTo>
                    <a:pt x="587" y="254"/>
                  </a:lnTo>
                  <a:lnTo>
                    <a:pt x="584" y="229"/>
                  </a:lnTo>
                  <a:lnTo>
                    <a:pt x="591" y="185"/>
                  </a:lnTo>
                  <a:lnTo>
                    <a:pt x="590" y="174"/>
                  </a:lnTo>
                  <a:lnTo>
                    <a:pt x="583" y="166"/>
                  </a:lnTo>
                  <a:lnTo>
                    <a:pt x="580" y="153"/>
                  </a:lnTo>
                  <a:lnTo>
                    <a:pt x="584" y="145"/>
                  </a:lnTo>
                  <a:lnTo>
                    <a:pt x="590" y="135"/>
                  </a:lnTo>
                  <a:lnTo>
                    <a:pt x="595" y="118"/>
                  </a:lnTo>
                  <a:lnTo>
                    <a:pt x="629" y="95"/>
                  </a:lnTo>
                  <a:lnTo>
                    <a:pt x="636" y="87"/>
                  </a:lnTo>
                  <a:lnTo>
                    <a:pt x="645" y="54"/>
                  </a:lnTo>
                  <a:lnTo>
                    <a:pt x="663" y="55"/>
                  </a:lnTo>
                  <a:lnTo>
                    <a:pt x="673" y="68"/>
                  </a:lnTo>
                  <a:lnTo>
                    <a:pt x="656" y="95"/>
                  </a:lnTo>
                  <a:lnTo>
                    <a:pt x="645" y="114"/>
                  </a:lnTo>
                  <a:lnTo>
                    <a:pt x="632" y="129"/>
                  </a:lnTo>
                  <a:lnTo>
                    <a:pt x="623" y="151"/>
                  </a:lnTo>
                  <a:lnTo>
                    <a:pt x="633" y="173"/>
                  </a:lnTo>
                  <a:lnTo>
                    <a:pt x="650" y="177"/>
                  </a:lnTo>
                  <a:lnTo>
                    <a:pt x="660" y="222"/>
                  </a:lnTo>
                  <a:lnTo>
                    <a:pt x="658" y="229"/>
                  </a:lnTo>
                  <a:lnTo>
                    <a:pt x="631" y="245"/>
                  </a:lnTo>
                  <a:lnTo>
                    <a:pt x="636" y="255"/>
                  </a:lnTo>
                  <a:lnTo>
                    <a:pt x="658" y="264"/>
                  </a:lnTo>
                  <a:lnTo>
                    <a:pt x="661" y="274"/>
                  </a:lnTo>
                  <a:lnTo>
                    <a:pt x="658" y="294"/>
                  </a:lnTo>
                  <a:lnTo>
                    <a:pt x="661" y="304"/>
                  </a:lnTo>
                  <a:lnTo>
                    <a:pt x="661" y="317"/>
                  </a:lnTo>
                  <a:lnTo>
                    <a:pt x="671" y="344"/>
                  </a:lnTo>
                  <a:lnTo>
                    <a:pt x="699" y="365"/>
                  </a:lnTo>
                  <a:lnTo>
                    <a:pt x="713" y="365"/>
                  </a:lnTo>
                  <a:lnTo>
                    <a:pt x="721" y="353"/>
                  </a:lnTo>
                  <a:lnTo>
                    <a:pt x="737" y="356"/>
                  </a:lnTo>
                  <a:lnTo>
                    <a:pt x="744" y="359"/>
                  </a:lnTo>
                  <a:lnTo>
                    <a:pt x="742" y="373"/>
                  </a:lnTo>
                  <a:lnTo>
                    <a:pt x="756" y="400"/>
                  </a:lnTo>
                  <a:lnTo>
                    <a:pt x="757" y="411"/>
                  </a:lnTo>
                  <a:lnTo>
                    <a:pt x="765" y="426"/>
                  </a:lnTo>
                  <a:lnTo>
                    <a:pt x="789" y="426"/>
                  </a:lnTo>
                  <a:lnTo>
                    <a:pt x="791" y="427"/>
                  </a:lnTo>
                  <a:lnTo>
                    <a:pt x="806" y="409"/>
                  </a:lnTo>
                  <a:lnTo>
                    <a:pt x="868" y="388"/>
                  </a:lnTo>
                  <a:lnTo>
                    <a:pt x="871" y="379"/>
                  </a:lnTo>
                  <a:lnTo>
                    <a:pt x="875" y="364"/>
                  </a:lnTo>
                  <a:lnTo>
                    <a:pt x="893" y="282"/>
                  </a:lnTo>
                  <a:lnTo>
                    <a:pt x="889" y="275"/>
                  </a:lnTo>
                  <a:lnTo>
                    <a:pt x="765" y="3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43"/>
            <p:cNvSpPr>
              <a:spLocks noChangeAspect="1"/>
            </p:cNvSpPr>
            <p:nvPr/>
          </p:nvSpPr>
          <p:spPr bwMode="auto">
            <a:xfrm>
              <a:off x="7942263" y="3082925"/>
              <a:ext cx="225425" cy="506413"/>
            </a:xfrm>
            <a:custGeom>
              <a:avLst/>
              <a:gdLst>
                <a:gd name="T0" fmla="*/ 0 w 268"/>
                <a:gd name="T1" fmla="*/ 2147483647 h 596"/>
                <a:gd name="T2" fmla="*/ 2147483647 w 268"/>
                <a:gd name="T3" fmla="*/ 2147483647 h 596"/>
                <a:gd name="T4" fmla="*/ 2147483647 w 268"/>
                <a:gd name="T5" fmla="*/ 2147483647 h 596"/>
                <a:gd name="T6" fmla="*/ 2147483647 w 268"/>
                <a:gd name="T7" fmla="*/ 2147483647 h 596"/>
                <a:gd name="T8" fmla="*/ 2147483647 w 268"/>
                <a:gd name="T9" fmla="*/ 2147483647 h 596"/>
                <a:gd name="T10" fmla="*/ 2147483647 w 268"/>
                <a:gd name="T11" fmla="*/ 2147483647 h 596"/>
                <a:gd name="T12" fmla="*/ 2147483647 w 268"/>
                <a:gd name="T13" fmla="*/ 2147483647 h 596"/>
                <a:gd name="T14" fmla="*/ 2147483647 w 268"/>
                <a:gd name="T15" fmla="*/ 2147483647 h 596"/>
                <a:gd name="T16" fmla="*/ 2147483647 w 268"/>
                <a:gd name="T17" fmla="*/ 2147483647 h 596"/>
                <a:gd name="T18" fmla="*/ 2147483647 w 268"/>
                <a:gd name="T19" fmla="*/ 2147483647 h 596"/>
                <a:gd name="T20" fmla="*/ 2147483647 w 268"/>
                <a:gd name="T21" fmla="*/ 2147483647 h 596"/>
                <a:gd name="T22" fmla="*/ 2147483647 w 268"/>
                <a:gd name="T23" fmla="*/ 2147483647 h 596"/>
                <a:gd name="T24" fmla="*/ 2147483647 w 268"/>
                <a:gd name="T25" fmla="*/ 2147483647 h 596"/>
                <a:gd name="T26" fmla="*/ 2147483647 w 268"/>
                <a:gd name="T27" fmla="*/ 2147483647 h 596"/>
                <a:gd name="T28" fmla="*/ 2147483647 w 268"/>
                <a:gd name="T29" fmla="*/ 2147483647 h 596"/>
                <a:gd name="T30" fmla="*/ 2147483647 w 268"/>
                <a:gd name="T31" fmla="*/ 2147483647 h 596"/>
                <a:gd name="T32" fmla="*/ 2147483647 w 268"/>
                <a:gd name="T33" fmla="*/ 2147483647 h 596"/>
                <a:gd name="T34" fmla="*/ 2147483647 w 268"/>
                <a:gd name="T35" fmla="*/ 2147483647 h 596"/>
                <a:gd name="T36" fmla="*/ 2147483647 w 268"/>
                <a:gd name="T37" fmla="*/ 2147483647 h 596"/>
                <a:gd name="T38" fmla="*/ 2147483647 w 268"/>
                <a:gd name="T39" fmla="*/ 2147483647 h 596"/>
                <a:gd name="T40" fmla="*/ 2147483647 w 268"/>
                <a:gd name="T41" fmla="*/ 0 h 596"/>
                <a:gd name="T42" fmla="*/ 2147483647 w 268"/>
                <a:gd name="T43" fmla="*/ 2147483647 h 596"/>
                <a:gd name="T44" fmla="*/ 2147483647 w 268"/>
                <a:gd name="T45" fmla="*/ 2147483647 h 596"/>
                <a:gd name="T46" fmla="*/ 2147483647 w 268"/>
                <a:gd name="T47" fmla="*/ 2147483647 h 596"/>
                <a:gd name="T48" fmla="*/ 2147483647 w 268"/>
                <a:gd name="T49" fmla="*/ 2147483647 h 596"/>
                <a:gd name="T50" fmla="*/ 2147483647 w 268"/>
                <a:gd name="T51" fmla="*/ 2147483647 h 596"/>
                <a:gd name="T52" fmla="*/ 2147483647 w 268"/>
                <a:gd name="T53" fmla="*/ 2147483647 h 596"/>
                <a:gd name="T54" fmla="*/ 2147483647 w 268"/>
                <a:gd name="T55" fmla="*/ 2147483647 h 596"/>
                <a:gd name="T56" fmla="*/ 2147483647 w 268"/>
                <a:gd name="T57" fmla="*/ 2147483647 h 596"/>
                <a:gd name="T58" fmla="*/ 2147483647 w 268"/>
                <a:gd name="T59" fmla="*/ 2147483647 h 596"/>
                <a:gd name="T60" fmla="*/ 2147483647 w 268"/>
                <a:gd name="T61" fmla="*/ 2147483647 h 596"/>
                <a:gd name="T62" fmla="*/ 2147483647 w 268"/>
                <a:gd name="T63" fmla="*/ 2147483647 h 596"/>
                <a:gd name="T64" fmla="*/ 2147483647 w 268"/>
                <a:gd name="T65" fmla="*/ 2147483647 h 5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8"/>
                <a:gd name="T100" fmla="*/ 0 h 596"/>
                <a:gd name="T101" fmla="*/ 268 w 268"/>
                <a:gd name="T102" fmla="*/ 596 h 5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8" h="596">
                  <a:moveTo>
                    <a:pt x="12" y="401"/>
                  </a:moveTo>
                  <a:lnTo>
                    <a:pt x="0" y="445"/>
                  </a:lnTo>
                  <a:lnTo>
                    <a:pt x="0" y="452"/>
                  </a:lnTo>
                  <a:lnTo>
                    <a:pt x="8" y="449"/>
                  </a:lnTo>
                  <a:lnTo>
                    <a:pt x="19" y="471"/>
                  </a:lnTo>
                  <a:lnTo>
                    <a:pt x="34" y="489"/>
                  </a:lnTo>
                  <a:lnTo>
                    <a:pt x="49" y="505"/>
                  </a:lnTo>
                  <a:lnTo>
                    <a:pt x="92" y="527"/>
                  </a:lnTo>
                  <a:lnTo>
                    <a:pt x="105" y="532"/>
                  </a:lnTo>
                  <a:lnTo>
                    <a:pt x="138" y="537"/>
                  </a:lnTo>
                  <a:lnTo>
                    <a:pt x="148" y="539"/>
                  </a:lnTo>
                  <a:lnTo>
                    <a:pt x="148" y="568"/>
                  </a:lnTo>
                  <a:lnTo>
                    <a:pt x="148" y="588"/>
                  </a:lnTo>
                  <a:lnTo>
                    <a:pt x="160" y="596"/>
                  </a:lnTo>
                  <a:lnTo>
                    <a:pt x="171" y="582"/>
                  </a:lnTo>
                  <a:lnTo>
                    <a:pt x="185" y="554"/>
                  </a:lnTo>
                  <a:lnTo>
                    <a:pt x="186" y="528"/>
                  </a:lnTo>
                  <a:lnTo>
                    <a:pt x="206" y="492"/>
                  </a:lnTo>
                  <a:lnTo>
                    <a:pt x="216" y="466"/>
                  </a:lnTo>
                  <a:lnTo>
                    <a:pt x="245" y="427"/>
                  </a:lnTo>
                  <a:lnTo>
                    <a:pt x="257" y="396"/>
                  </a:lnTo>
                  <a:lnTo>
                    <a:pt x="268" y="369"/>
                  </a:lnTo>
                  <a:lnTo>
                    <a:pt x="266" y="351"/>
                  </a:lnTo>
                  <a:lnTo>
                    <a:pt x="261" y="270"/>
                  </a:lnTo>
                  <a:lnTo>
                    <a:pt x="254" y="206"/>
                  </a:lnTo>
                  <a:lnTo>
                    <a:pt x="242" y="187"/>
                  </a:lnTo>
                  <a:lnTo>
                    <a:pt x="214" y="194"/>
                  </a:lnTo>
                  <a:lnTo>
                    <a:pt x="203" y="200"/>
                  </a:lnTo>
                  <a:lnTo>
                    <a:pt x="194" y="198"/>
                  </a:lnTo>
                  <a:lnTo>
                    <a:pt x="192" y="192"/>
                  </a:lnTo>
                  <a:lnTo>
                    <a:pt x="183" y="198"/>
                  </a:lnTo>
                  <a:lnTo>
                    <a:pt x="179" y="196"/>
                  </a:lnTo>
                  <a:lnTo>
                    <a:pt x="179" y="186"/>
                  </a:lnTo>
                  <a:lnTo>
                    <a:pt x="193" y="153"/>
                  </a:lnTo>
                  <a:lnTo>
                    <a:pt x="201" y="147"/>
                  </a:lnTo>
                  <a:lnTo>
                    <a:pt x="209" y="145"/>
                  </a:lnTo>
                  <a:lnTo>
                    <a:pt x="208" y="120"/>
                  </a:lnTo>
                  <a:lnTo>
                    <a:pt x="213" y="104"/>
                  </a:lnTo>
                  <a:lnTo>
                    <a:pt x="221" y="92"/>
                  </a:lnTo>
                  <a:lnTo>
                    <a:pt x="231" y="82"/>
                  </a:lnTo>
                  <a:lnTo>
                    <a:pt x="222" y="55"/>
                  </a:lnTo>
                  <a:lnTo>
                    <a:pt x="62" y="0"/>
                  </a:lnTo>
                  <a:lnTo>
                    <a:pt x="54" y="6"/>
                  </a:lnTo>
                  <a:lnTo>
                    <a:pt x="40" y="27"/>
                  </a:lnTo>
                  <a:lnTo>
                    <a:pt x="40" y="37"/>
                  </a:lnTo>
                  <a:lnTo>
                    <a:pt x="33" y="74"/>
                  </a:lnTo>
                  <a:lnTo>
                    <a:pt x="10" y="96"/>
                  </a:lnTo>
                  <a:lnTo>
                    <a:pt x="5" y="103"/>
                  </a:lnTo>
                  <a:lnTo>
                    <a:pt x="5" y="111"/>
                  </a:lnTo>
                  <a:lnTo>
                    <a:pt x="20" y="124"/>
                  </a:lnTo>
                  <a:lnTo>
                    <a:pt x="23" y="151"/>
                  </a:lnTo>
                  <a:lnTo>
                    <a:pt x="10" y="158"/>
                  </a:lnTo>
                  <a:lnTo>
                    <a:pt x="14" y="202"/>
                  </a:lnTo>
                  <a:lnTo>
                    <a:pt x="17" y="205"/>
                  </a:lnTo>
                  <a:lnTo>
                    <a:pt x="41" y="209"/>
                  </a:lnTo>
                  <a:lnTo>
                    <a:pt x="49" y="237"/>
                  </a:lnTo>
                  <a:lnTo>
                    <a:pt x="70" y="243"/>
                  </a:lnTo>
                  <a:lnTo>
                    <a:pt x="77" y="251"/>
                  </a:lnTo>
                  <a:lnTo>
                    <a:pt x="90" y="257"/>
                  </a:lnTo>
                  <a:lnTo>
                    <a:pt x="100" y="268"/>
                  </a:lnTo>
                  <a:lnTo>
                    <a:pt x="126" y="288"/>
                  </a:lnTo>
                  <a:lnTo>
                    <a:pt x="125" y="295"/>
                  </a:lnTo>
                  <a:lnTo>
                    <a:pt x="97" y="312"/>
                  </a:lnTo>
                  <a:lnTo>
                    <a:pt x="65" y="341"/>
                  </a:lnTo>
                  <a:lnTo>
                    <a:pt x="61" y="368"/>
                  </a:lnTo>
                  <a:lnTo>
                    <a:pt x="12" y="40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4"/>
            <p:cNvSpPr>
              <a:spLocks noChangeAspect="1"/>
            </p:cNvSpPr>
            <p:nvPr/>
          </p:nvSpPr>
          <p:spPr bwMode="auto">
            <a:xfrm>
              <a:off x="8145463" y="2841625"/>
              <a:ext cx="280987" cy="280988"/>
            </a:xfrm>
            <a:custGeom>
              <a:avLst/>
              <a:gdLst>
                <a:gd name="T0" fmla="*/ 0 w 333"/>
                <a:gd name="T1" fmla="*/ 2147483647 h 329"/>
                <a:gd name="T2" fmla="*/ 2147483647 w 333"/>
                <a:gd name="T3" fmla="*/ 2147483647 h 329"/>
                <a:gd name="T4" fmla="*/ 2147483647 w 333"/>
                <a:gd name="T5" fmla="*/ 2147483647 h 329"/>
                <a:gd name="T6" fmla="*/ 2147483647 w 333"/>
                <a:gd name="T7" fmla="*/ 2147483647 h 329"/>
                <a:gd name="T8" fmla="*/ 2147483647 w 333"/>
                <a:gd name="T9" fmla="*/ 2147483647 h 329"/>
                <a:gd name="T10" fmla="*/ 2147483647 w 333"/>
                <a:gd name="T11" fmla="*/ 0 h 329"/>
                <a:gd name="T12" fmla="*/ 2147483647 w 333"/>
                <a:gd name="T13" fmla="*/ 2147483647 h 329"/>
                <a:gd name="T14" fmla="*/ 2147483647 w 333"/>
                <a:gd name="T15" fmla="*/ 2147483647 h 329"/>
                <a:gd name="T16" fmla="*/ 2147483647 w 333"/>
                <a:gd name="T17" fmla="*/ 2147483647 h 329"/>
                <a:gd name="T18" fmla="*/ 2147483647 w 333"/>
                <a:gd name="T19" fmla="*/ 2147483647 h 329"/>
                <a:gd name="T20" fmla="*/ 2147483647 w 333"/>
                <a:gd name="T21" fmla="*/ 2147483647 h 329"/>
                <a:gd name="T22" fmla="*/ 2147483647 w 333"/>
                <a:gd name="T23" fmla="*/ 2147483647 h 329"/>
                <a:gd name="T24" fmla="*/ 2147483647 w 333"/>
                <a:gd name="T25" fmla="*/ 2147483647 h 329"/>
                <a:gd name="T26" fmla="*/ 2147483647 w 333"/>
                <a:gd name="T27" fmla="*/ 2147483647 h 329"/>
                <a:gd name="T28" fmla="*/ 2147483647 w 333"/>
                <a:gd name="T29" fmla="*/ 2147483647 h 329"/>
                <a:gd name="T30" fmla="*/ 2147483647 w 333"/>
                <a:gd name="T31" fmla="*/ 2147483647 h 329"/>
                <a:gd name="T32" fmla="*/ 2147483647 w 333"/>
                <a:gd name="T33" fmla="*/ 2147483647 h 329"/>
                <a:gd name="T34" fmla="*/ 2147483647 w 333"/>
                <a:gd name="T35" fmla="*/ 2147483647 h 329"/>
                <a:gd name="T36" fmla="*/ 2147483647 w 333"/>
                <a:gd name="T37" fmla="*/ 2147483647 h 329"/>
                <a:gd name="T38" fmla="*/ 2147483647 w 333"/>
                <a:gd name="T39" fmla="*/ 2147483647 h 329"/>
                <a:gd name="T40" fmla="*/ 2147483647 w 333"/>
                <a:gd name="T41" fmla="*/ 2147483647 h 329"/>
                <a:gd name="T42" fmla="*/ 2147483647 w 333"/>
                <a:gd name="T43" fmla="*/ 2147483647 h 329"/>
                <a:gd name="T44" fmla="*/ 2147483647 w 333"/>
                <a:gd name="T45" fmla="*/ 2147483647 h 329"/>
                <a:gd name="T46" fmla="*/ 2147483647 w 333"/>
                <a:gd name="T47" fmla="*/ 2147483647 h 329"/>
                <a:gd name="T48" fmla="*/ 2147483647 w 333"/>
                <a:gd name="T49" fmla="*/ 2147483647 h 329"/>
                <a:gd name="T50" fmla="*/ 2147483647 w 333"/>
                <a:gd name="T51" fmla="*/ 2147483647 h 329"/>
                <a:gd name="T52" fmla="*/ 2147483647 w 333"/>
                <a:gd name="T53" fmla="*/ 2147483647 h 329"/>
                <a:gd name="T54" fmla="*/ 0 w 333"/>
                <a:gd name="T55" fmla="*/ 2147483647 h 329"/>
                <a:gd name="T56" fmla="*/ 0 w 333"/>
                <a:gd name="T57" fmla="*/ 2147483647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29"/>
                <a:gd name="T89" fmla="*/ 333 w 333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29">
                  <a:moveTo>
                    <a:pt x="0" y="71"/>
                  </a:moveTo>
                  <a:lnTo>
                    <a:pt x="112" y="42"/>
                  </a:lnTo>
                  <a:lnTo>
                    <a:pt x="123" y="56"/>
                  </a:lnTo>
                  <a:lnTo>
                    <a:pt x="126" y="52"/>
                  </a:lnTo>
                  <a:lnTo>
                    <a:pt x="129" y="44"/>
                  </a:lnTo>
                  <a:lnTo>
                    <a:pt x="295" y="0"/>
                  </a:lnTo>
                  <a:lnTo>
                    <a:pt x="333" y="136"/>
                  </a:lnTo>
                  <a:lnTo>
                    <a:pt x="328" y="149"/>
                  </a:lnTo>
                  <a:lnTo>
                    <a:pt x="325" y="156"/>
                  </a:lnTo>
                  <a:lnTo>
                    <a:pt x="328" y="163"/>
                  </a:lnTo>
                  <a:lnTo>
                    <a:pt x="328" y="170"/>
                  </a:lnTo>
                  <a:lnTo>
                    <a:pt x="308" y="173"/>
                  </a:lnTo>
                  <a:lnTo>
                    <a:pt x="250" y="196"/>
                  </a:lnTo>
                  <a:lnTo>
                    <a:pt x="235" y="194"/>
                  </a:lnTo>
                  <a:lnTo>
                    <a:pt x="232" y="201"/>
                  </a:lnTo>
                  <a:lnTo>
                    <a:pt x="229" y="209"/>
                  </a:lnTo>
                  <a:lnTo>
                    <a:pt x="226" y="212"/>
                  </a:lnTo>
                  <a:lnTo>
                    <a:pt x="194" y="218"/>
                  </a:lnTo>
                  <a:lnTo>
                    <a:pt x="146" y="239"/>
                  </a:lnTo>
                  <a:lnTo>
                    <a:pt x="142" y="231"/>
                  </a:lnTo>
                  <a:lnTo>
                    <a:pt x="114" y="261"/>
                  </a:lnTo>
                  <a:lnTo>
                    <a:pt x="50" y="315"/>
                  </a:lnTo>
                  <a:lnTo>
                    <a:pt x="25" y="329"/>
                  </a:lnTo>
                  <a:lnTo>
                    <a:pt x="6" y="308"/>
                  </a:lnTo>
                  <a:lnTo>
                    <a:pt x="33" y="278"/>
                  </a:lnTo>
                  <a:lnTo>
                    <a:pt x="36" y="266"/>
                  </a:lnTo>
                  <a:lnTo>
                    <a:pt x="24" y="251"/>
                  </a:lnTo>
                  <a:lnTo>
                    <a:pt x="0" y="71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6"/>
            <p:cNvSpPr>
              <a:spLocks noChangeAspect="1"/>
            </p:cNvSpPr>
            <p:nvPr/>
          </p:nvSpPr>
          <p:spPr bwMode="auto">
            <a:xfrm>
              <a:off x="8393113" y="2827338"/>
              <a:ext cx="142875" cy="160337"/>
            </a:xfrm>
            <a:custGeom>
              <a:avLst/>
              <a:gdLst>
                <a:gd name="T0" fmla="*/ 0 w 169"/>
                <a:gd name="T1" fmla="*/ 2147483647 h 188"/>
                <a:gd name="T2" fmla="*/ 2147483647 w 169"/>
                <a:gd name="T3" fmla="*/ 2147483647 h 188"/>
                <a:gd name="T4" fmla="*/ 2147483647 w 169"/>
                <a:gd name="T5" fmla="*/ 2147483647 h 188"/>
                <a:gd name="T6" fmla="*/ 2147483647 w 169"/>
                <a:gd name="T7" fmla="*/ 2147483647 h 188"/>
                <a:gd name="T8" fmla="*/ 2147483647 w 169"/>
                <a:gd name="T9" fmla="*/ 2147483647 h 188"/>
                <a:gd name="T10" fmla="*/ 2147483647 w 169"/>
                <a:gd name="T11" fmla="*/ 2147483647 h 188"/>
                <a:gd name="T12" fmla="*/ 2147483647 w 169"/>
                <a:gd name="T13" fmla="*/ 2147483647 h 188"/>
                <a:gd name="T14" fmla="*/ 2147483647 w 169"/>
                <a:gd name="T15" fmla="*/ 2147483647 h 188"/>
                <a:gd name="T16" fmla="*/ 2147483647 w 169"/>
                <a:gd name="T17" fmla="*/ 2147483647 h 188"/>
                <a:gd name="T18" fmla="*/ 2147483647 w 169"/>
                <a:gd name="T19" fmla="*/ 2147483647 h 188"/>
                <a:gd name="T20" fmla="*/ 2147483647 w 169"/>
                <a:gd name="T21" fmla="*/ 2147483647 h 188"/>
                <a:gd name="T22" fmla="*/ 2147483647 w 169"/>
                <a:gd name="T23" fmla="*/ 2147483647 h 188"/>
                <a:gd name="T24" fmla="*/ 2147483647 w 169"/>
                <a:gd name="T25" fmla="*/ 2147483647 h 188"/>
                <a:gd name="T26" fmla="*/ 2147483647 w 169"/>
                <a:gd name="T27" fmla="*/ 2147483647 h 188"/>
                <a:gd name="T28" fmla="*/ 2147483647 w 169"/>
                <a:gd name="T29" fmla="*/ 2147483647 h 188"/>
                <a:gd name="T30" fmla="*/ 2147483647 w 169"/>
                <a:gd name="T31" fmla="*/ 2147483647 h 188"/>
                <a:gd name="T32" fmla="*/ 2147483647 w 169"/>
                <a:gd name="T33" fmla="*/ 2147483647 h 188"/>
                <a:gd name="T34" fmla="*/ 2147483647 w 169"/>
                <a:gd name="T35" fmla="*/ 2147483647 h 188"/>
                <a:gd name="T36" fmla="*/ 2147483647 w 169"/>
                <a:gd name="T37" fmla="*/ 2147483647 h 188"/>
                <a:gd name="T38" fmla="*/ 2147483647 w 169"/>
                <a:gd name="T39" fmla="*/ 2147483647 h 188"/>
                <a:gd name="T40" fmla="*/ 2147483647 w 169"/>
                <a:gd name="T41" fmla="*/ 2147483647 h 188"/>
                <a:gd name="T42" fmla="*/ 2147483647 w 169"/>
                <a:gd name="T43" fmla="*/ 2147483647 h 188"/>
                <a:gd name="T44" fmla="*/ 2147483647 w 169"/>
                <a:gd name="T45" fmla="*/ 2147483647 h 188"/>
                <a:gd name="T46" fmla="*/ 2147483647 w 169"/>
                <a:gd name="T47" fmla="*/ 2147483647 h 188"/>
                <a:gd name="T48" fmla="*/ 2147483647 w 169"/>
                <a:gd name="T49" fmla="*/ 2147483647 h 188"/>
                <a:gd name="T50" fmla="*/ 2147483647 w 169"/>
                <a:gd name="T51" fmla="*/ 2147483647 h 188"/>
                <a:gd name="T52" fmla="*/ 2147483647 w 169"/>
                <a:gd name="T53" fmla="*/ 2147483647 h 188"/>
                <a:gd name="T54" fmla="*/ 2147483647 w 169"/>
                <a:gd name="T55" fmla="*/ 2147483647 h 188"/>
                <a:gd name="T56" fmla="*/ 2147483647 w 169"/>
                <a:gd name="T57" fmla="*/ 2147483647 h 188"/>
                <a:gd name="T58" fmla="*/ 2147483647 w 169"/>
                <a:gd name="T59" fmla="*/ 2147483647 h 188"/>
                <a:gd name="T60" fmla="*/ 2147483647 w 169"/>
                <a:gd name="T61" fmla="*/ 2147483647 h 188"/>
                <a:gd name="T62" fmla="*/ 2147483647 w 169"/>
                <a:gd name="T63" fmla="*/ 2147483647 h 188"/>
                <a:gd name="T64" fmla="*/ 2147483647 w 169"/>
                <a:gd name="T65" fmla="*/ 0 h 188"/>
                <a:gd name="T66" fmla="*/ 0 w 169"/>
                <a:gd name="T67" fmla="*/ 2147483647 h 188"/>
                <a:gd name="T68" fmla="*/ 0 w 169"/>
                <a:gd name="T69" fmla="*/ 2147483647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188"/>
                <a:gd name="T107" fmla="*/ 169 w 169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188">
                  <a:moveTo>
                    <a:pt x="0" y="17"/>
                  </a:moveTo>
                  <a:lnTo>
                    <a:pt x="38" y="153"/>
                  </a:lnTo>
                  <a:lnTo>
                    <a:pt x="33" y="166"/>
                  </a:lnTo>
                  <a:lnTo>
                    <a:pt x="30" y="173"/>
                  </a:lnTo>
                  <a:lnTo>
                    <a:pt x="33" y="180"/>
                  </a:lnTo>
                  <a:lnTo>
                    <a:pt x="33" y="187"/>
                  </a:lnTo>
                  <a:lnTo>
                    <a:pt x="43" y="188"/>
                  </a:lnTo>
                  <a:lnTo>
                    <a:pt x="77" y="16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2" y="121"/>
                  </a:lnTo>
                  <a:lnTo>
                    <a:pt x="92" y="98"/>
                  </a:lnTo>
                  <a:lnTo>
                    <a:pt x="107" y="83"/>
                  </a:lnTo>
                  <a:lnTo>
                    <a:pt x="114" y="89"/>
                  </a:lnTo>
                  <a:lnTo>
                    <a:pt x="114" y="103"/>
                  </a:lnTo>
                  <a:lnTo>
                    <a:pt x="114" y="131"/>
                  </a:lnTo>
                  <a:lnTo>
                    <a:pt x="120" y="139"/>
                  </a:lnTo>
                  <a:lnTo>
                    <a:pt x="131" y="138"/>
                  </a:lnTo>
                  <a:lnTo>
                    <a:pt x="131" y="121"/>
                  </a:lnTo>
                  <a:lnTo>
                    <a:pt x="139" y="121"/>
                  </a:lnTo>
                  <a:lnTo>
                    <a:pt x="149" y="111"/>
                  </a:lnTo>
                  <a:lnTo>
                    <a:pt x="167" y="108"/>
                  </a:lnTo>
                  <a:lnTo>
                    <a:pt x="169" y="105"/>
                  </a:lnTo>
                  <a:lnTo>
                    <a:pt x="156" y="89"/>
                  </a:lnTo>
                  <a:lnTo>
                    <a:pt x="153" y="83"/>
                  </a:lnTo>
                  <a:lnTo>
                    <a:pt x="146" y="82"/>
                  </a:lnTo>
                  <a:lnTo>
                    <a:pt x="142" y="76"/>
                  </a:lnTo>
                  <a:lnTo>
                    <a:pt x="130" y="68"/>
                  </a:lnTo>
                  <a:lnTo>
                    <a:pt x="128" y="61"/>
                  </a:lnTo>
                  <a:lnTo>
                    <a:pt x="96" y="52"/>
                  </a:lnTo>
                  <a:lnTo>
                    <a:pt x="86" y="28"/>
                  </a:lnTo>
                  <a:lnTo>
                    <a:pt x="76" y="22"/>
                  </a:lnTo>
                  <a:lnTo>
                    <a:pt x="68" y="0"/>
                  </a:ln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8"/>
            <p:cNvSpPr>
              <a:spLocks noChangeAspect="1"/>
            </p:cNvSpPr>
            <p:nvPr/>
          </p:nvSpPr>
          <p:spPr bwMode="auto">
            <a:xfrm>
              <a:off x="8012113" y="2232025"/>
              <a:ext cx="282575" cy="517525"/>
            </a:xfrm>
            <a:custGeom>
              <a:avLst/>
              <a:gdLst>
                <a:gd name="T0" fmla="*/ 0 w 339"/>
                <a:gd name="T1" fmla="*/ 2147483647 h 615"/>
                <a:gd name="T2" fmla="*/ 2147483647 w 339"/>
                <a:gd name="T3" fmla="*/ 2147483647 h 615"/>
                <a:gd name="T4" fmla="*/ 2147483647 w 339"/>
                <a:gd name="T5" fmla="*/ 2147483647 h 615"/>
                <a:gd name="T6" fmla="*/ 2147483647 w 339"/>
                <a:gd name="T7" fmla="*/ 2147483647 h 615"/>
                <a:gd name="T8" fmla="*/ 2147483647 w 339"/>
                <a:gd name="T9" fmla="*/ 2147483647 h 615"/>
                <a:gd name="T10" fmla="*/ 2147483647 w 339"/>
                <a:gd name="T11" fmla="*/ 2147483647 h 615"/>
                <a:gd name="T12" fmla="*/ 2147483647 w 339"/>
                <a:gd name="T13" fmla="*/ 2147483647 h 615"/>
                <a:gd name="T14" fmla="*/ 2147483647 w 339"/>
                <a:gd name="T15" fmla="*/ 2147483647 h 615"/>
                <a:gd name="T16" fmla="*/ 2147483647 w 339"/>
                <a:gd name="T17" fmla="*/ 2147483647 h 615"/>
                <a:gd name="T18" fmla="*/ 2147483647 w 339"/>
                <a:gd name="T19" fmla="*/ 2147483647 h 615"/>
                <a:gd name="T20" fmla="*/ 2147483647 w 339"/>
                <a:gd name="T21" fmla="*/ 2147483647 h 615"/>
                <a:gd name="T22" fmla="*/ 2147483647 w 339"/>
                <a:gd name="T23" fmla="*/ 2147483647 h 615"/>
                <a:gd name="T24" fmla="*/ 2147483647 w 339"/>
                <a:gd name="T25" fmla="*/ 2147483647 h 615"/>
                <a:gd name="T26" fmla="*/ 2147483647 w 339"/>
                <a:gd name="T27" fmla="*/ 2147483647 h 615"/>
                <a:gd name="T28" fmla="*/ 2147483647 w 339"/>
                <a:gd name="T29" fmla="*/ 2147483647 h 615"/>
                <a:gd name="T30" fmla="*/ 2147483647 w 339"/>
                <a:gd name="T31" fmla="*/ 2147483647 h 615"/>
                <a:gd name="T32" fmla="*/ 2147483647 w 339"/>
                <a:gd name="T33" fmla="*/ 2147483647 h 615"/>
                <a:gd name="T34" fmla="*/ 2147483647 w 339"/>
                <a:gd name="T35" fmla="*/ 2147483647 h 615"/>
                <a:gd name="T36" fmla="*/ 2147483647 w 339"/>
                <a:gd name="T37" fmla="*/ 2147483647 h 615"/>
                <a:gd name="T38" fmla="*/ 2147483647 w 339"/>
                <a:gd name="T39" fmla="*/ 2147483647 h 615"/>
                <a:gd name="T40" fmla="*/ 2147483647 w 339"/>
                <a:gd name="T41" fmla="*/ 2147483647 h 615"/>
                <a:gd name="T42" fmla="*/ 2147483647 w 339"/>
                <a:gd name="T43" fmla="*/ 2147483647 h 615"/>
                <a:gd name="T44" fmla="*/ 2147483647 w 339"/>
                <a:gd name="T45" fmla="*/ 2147483647 h 615"/>
                <a:gd name="T46" fmla="*/ 2147483647 w 339"/>
                <a:gd name="T47" fmla="*/ 2147483647 h 615"/>
                <a:gd name="T48" fmla="*/ 2147483647 w 339"/>
                <a:gd name="T49" fmla="*/ 2147483647 h 615"/>
                <a:gd name="T50" fmla="*/ 2147483647 w 339"/>
                <a:gd name="T51" fmla="*/ 2147483647 h 615"/>
                <a:gd name="T52" fmla="*/ 2147483647 w 339"/>
                <a:gd name="T53" fmla="*/ 2147483647 h 615"/>
                <a:gd name="T54" fmla="*/ 2147483647 w 339"/>
                <a:gd name="T55" fmla="*/ 2147483647 h 615"/>
                <a:gd name="T56" fmla="*/ 2147483647 w 339"/>
                <a:gd name="T57" fmla="*/ 2147483647 h 615"/>
                <a:gd name="T58" fmla="*/ 2147483647 w 339"/>
                <a:gd name="T59" fmla="*/ 2147483647 h 615"/>
                <a:gd name="T60" fmla="*/ 2147483647 w 339"/>
                <a:gd name="T61" fmla="*/ 2147483647 h 615"/>
                <a:gd name="T62" fmla="*/ 2147483647 w 339"/>
                <a:gd name="T63" fmla="*/ 2147483647 h 615"/>
                <a:gd name="T64" fmla="*/ 2147483647 w 339"/>
                <a:gd name="T65" fmla="*/ 2147483647 h 615"/>
                <a:gd name="T66" fmla="*/ 2147483647 w 339"/>
                <a:gd name="T67" fmla="*/ 2147483647 h 615"/>
                <a:gd name="T68" fmla="*/ 2147483647 w 339"/>
                <a:gd name="T69" fmla="*/ 2147483647 h 615"/>
                <a:gd name="T70" fmla="*/ 2147483647 w 339"/>
                <a:gd name="T71" fmla="*/ 2147483647 h 615"/>
                <a:gd name="T72" fmla="*/ 2147483647 w 339"/>
                <a:gd name="T73" fmla="*/ 2147483647 h 615"/>
                <a:gd name="T74" fmla="*/ 2147483647 w 339"/>
                <a:gd name="T75" fmla="*/ 2147483647 h 615"/>
                <a:gd name="T76" fmla="*/ 2147483647 w 339"/>
                <a:gd name="T77" fmla="*/ 2147483647 h 615"/>
                <a:gd name="T78" fmla="*/ 2147483647 w 339"/>
                <a:gd name="T79" fmla="*/ 2147483647 h 615"/>
                <a:gd name="T80" fmla="*/ 2147483647 w 339"/>
                <a:gd name="T81" fmla="*/ 0 h 615"/>
                <a:gd name="T82" fmla="*/ 0 w 339"/>
                <a:gd name="T83" fmla="*/ 2147483647 h 615"/>
                <a:gd name="T84" fmla="*/ 0 w 339"/>
                <a:gd name="T85" fmla="*/ 2147483647 h 615"/>
                <a:gd name="T86" fmla="*/ 0 w 339"/>
                <a:gd name="T87" fmla="*/ 2147483647 h 6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9"/>
                <a:gd name="T133" fmla="*/ 0 h 615"/>
                <a:gd name="T134" fmla="*/ 339 w 339"/>
                <a:gd name="T135" fmla="*/ 615 h 6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9" h="615">
                  <a:moveTo>
                    <a:pt x="0" y="79"/>
                  </a:moveTo>
                  <a:lnTo>
                    <a:pt x="13" y="106"/>
                  </a:lnTo>
                  <a:lnTo>
                    <a:pt x="8" y="116"/>
                  </a:lnTo>
                  <a:lnTo>
                    <a:pt x="16" y="127"/>
                  </a:lnTo>
                  <a:lnTo>
                    <a:pt x="18" y="135"/>
                  </a:lnTo>
                  <a:lnTo>
                    <a:pt x="46" y="206"/>
                  </a:lnTo>
                  <a:lnTo>
                    <a:pt x="55" y="256"/>
                  </a:lnTo>
                  <a:lnTo>
                    <a:pt x="42" y="282"/>
                  </a:lnTo>
                  <a:lnTo>
                    <a:pt x="46" y="309"/>
                  </a:lnTo>
                  <a:lnTo>
                    <a:pt x="76" y="378"/>
                  </a:lnTo>
                  <a:lnTo>
                    <a:pt x="71" y="410"/>
                  </a:lnTo>
                  <a:lnTo>
                    <a:pt x="78" y="421"/>
                  </a:lnTo>
                  <a:lnTo>
                    <a:pt x="83" y="418"/>
                  </a:lnTo>
                  <a:lnTo>
                    <a:pt x="82" y="412"/>
                  </a:lnTo>
                  <a:lnTo>
                    <a:pt x="92" y="410"/>
                  </a:lnTo>
                  <a:lnTo>
                    <a:pt x="110" y="440"/>
                  </a:lnTo>
                  <a:lnTo>
                    <a:pt x="122" y="501"/>
                  </a:lnTo>
                  <a:lnTo>
                    <a:pt x="122" y="536"/>
                  </a:lnTo>
                  <a:lnTo>
                    <a:pt x="136" y="576"/>
                  </a:lnTo>
                  <a:lnTo>
                    <a:pt x="154" y="615"/>
                  </a:lnTo>
                  <a:lnTo>
                    <a:pt x="286" y="585"/>
                  </a:lnTo>
                  <a:lnTo>
                    <a:pt x="283" y="574"/>
                  </a:lnTo>
                  <a:lnTo>
                    <a:pt x="268" y="559"/>
                  </a:lnTo>
                  <a:lnTo>
                    <a:pt x="269" y="535"/>
                  </a:lnTo>
                  <a:lnTo>
                    <a:pt x="275" y="524"/>
                  </a:lnTo>
                  <a:lnTo>
                    <a:pt x="268" y="502"/>
                  </a:lnTo>
                  <a:lnTo>
                    <a:pt x="257" y="403"/>
                  </a:lnTo>
                  <a:lnTo>
                    <a:pt x="257" y="371"/>
                  </a:lnTo>
                  <a:lnTo>
                    <a:pt x="271" y="315"/>
                  </a:lnTo>
                  <a:lnTo>
                    <a:pt x="279" y="275"/>
                  </a:lnTo>
                  <a:lnTo>
                    <a:pt x="282" y="248"/>
                  </a:lnTo>
                  <a:lnTo>
                    <a:pt x="271" y="226"/>
                  </a:lnTo>
                  <a:lnTo>
                    <a:pt x="271" y="204"/>
                  </a:lnTo>
                  <a:lnTo>
                    <a:pt x="279" y="190"/>
                  </a:lnTo>
                  <a:lnTo>
                    <a:pt x="318" y="159"/>
                  </a:lnTo>
                  <a:lnTo>
                    <a:pt x="339" y="104"/>
                  </a:lnTo>
                  <a:lnTo>
                    <a:pt x="318" y="73"/>
                  </a:lnTo>
                  <a:lnTo>
                    <a:pt x="316" y="58"/>
                  </a:lnTo>
                  <a:lnTo>
                    <a:pt x="322" y="48"/>
                  </a:lnTo>
                  <a:lnTo>
                    <a:pt x="320" y="38"/>
                  </a:lnTo>
                  <a:lnTo>
                    <a:pt x="311" y="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9"/>
            <p:cNvSpPr>
              <a:spLocks noChangeAspect="1"/>
            </p:cNvSpPr>
            <p:nvPr/>
          </p:nvSpPr>
          <p:spPr bwMode="auto">
            <a:xfrm>
              <a:off x="8228013" y="2152650"/>
              <a:ext cx="265112" cy="574675"/>
            </a:xfrm>
            <a:custGeom>
              <a:avLst/>
              <a:gdLst>
                <a:gd name="T0" fmla="*/ 2147483647 w 314"/>
                <a:gd name="T1" fmla="*/ 2147483647 h 675"/>
                <a:gd name="T2" fmla="*/ 2147483647 w 314"/>
                <a:gd name="T3" fmla="*/ 2147483647 h 675"/>
                <a:gd name="T4" fmla="*/ 2147483647 w 314"/>
                <a:gd name="T5" fmla="*/ 2147483647 h 675"/>
                <a:gd name="T6" fmla="*/ 2147483647 w 314"/>
                <a:gd name="T7" fmla="*/ 2147483647 h 675"/>
                <a:gd name="T8" fmla="*/ 2147483647 w 314"/>
                <a:gd name="T9" fmla="*/ 2147483647 h 675"/>
                <a:gd name="T10" fmla="*/ 2147483647 w 314"/>
                <a:gd name="T11" fmla="*/ 2147483647 h 675"/>
                <a:gd name="T12" fmla="*/ 2147483647 w 314"/>
                <a:gd name="T13" fmla="*/ 2147483647 h 675"/>
                <a:gd name="T14" fmla="*/ 2147483647 w 314"/>
                <a:gd name="T15" fmla="*/ 2147483647 h 675"/>
                <a:gd name="T16" fmla="*/ 2147483647 w 314"/>
                <a:gd name="T17" fmla="*/ 2147483647 h 675"/>
                <a:gd name="T18" fmla="*/ 2147483647 w 314"/>
                <a:gd name="T19" fmla="*/ 2147483647 h 675"/>
                <a:gd name="T20" fmla="*/ 2147483647 w 314"/>
                <a:gd name="T21" fmla="*/ 2147483647 h 675"/>
                <a:gd name="T22" fmla="*/ 2147483647 w 314"/>
                <a:gd name="T23" fmla="*/ 2147483647 h 675"/>
                <a:gd name="T24" fmla="*/ 2147483647 w 314"/>
                <a:gd name="T25" fmla="*/ 2147483647 h 675"/>
                <a:gd name="T26" fmla="*/ 2147483647 w 314"/>
                <a:gd name="T27" fmla="*/ 2147483647 h 675"/>
                <a:gd name="T28" fmla="*/ 2147483647 w 314"/>
                <a:gd name="T29" fmla="*/ 2147483647 h 675"/>
                <a:gd name="T30" fmla="*/ 2147483647 w 314"/>
                <a:gd name="T31" fmla="*/ 2147483647 h 675"/>
                <a:gd name="T32" fmla="*/ 0 w 314"/>
                <a:gd name="T33" fmla="*/ 2147483647 h 675"/>
                <a:gd name="T34" fmla="*/ 0 w 314"/>
                <a:gd name="T35" fmla="*/ 2147483647 h 675"/>
                <a:gd name="T36" fmla="*/ 2147483647 w 314"/>
                <a:gd name="T37" fmla="*/ 2147483647 h 675"/>
                <a:gd name="T38" fmla="*/ 2147483647 w 314"/>
                <a:gd name="T39" fmla="*/ 2147483647 h 675"/>
                <a:gd name="T40" fmla="*/ 2147483647 w 314"/>
                <a:gd name="T41" fmla="*/ 2147483647 h 675"/>
                <a:gd name="T42" fmla="*/ 2147483647 w 314"/>
                <a:gd name="T43" fmla="*/ 2147483647 h 675"/>
                <a:gd name="T44" fmla="*/ 2147483647 w 314"/>
                <a:gd name="T45" fmla="*/ 2147483647 h 675"/>
                <a:gd name="T46" fmla="*/ 2147483647 w 314"/>
                <a:gd name="T47" fmla="*/ 2147483647 h 675"/>
                <a:gd name="T48" fmla="*/ 2147483647 w 314"/>
                <a:gd name="T49" fmla="*/ 2147483647 h 675"/>
                <a:gd name="T50" fmla="*/ 2147483647 w 314"/>
                <a:gd name="T51" fmla="*/ 2147483647 h 675"/>
                <a:gd name="T52" fmla="*/ 2147483647 w 314"/>
                <a:gd name="T53" fmla="*/ 2147483647 h 675"/>
                <a:gd name="T54" fmla="*/ 2147483647 w 314"/>
                <a:gd name="T55" fmla="*/ 2147483647 h 675"/>
                <a:gd name="T56" fmla="*/ 2147483647 w 314"/>
                <a:gd name="T57" fmla="*/ 2147483647 h 675"/>
                <a:gd name="T58" fmla="*/ 2147483647 w 314"/>
                <a:gd name="T59" fmla="*/ 2147483647 h 675"/>
                <a:gd name="T60" fmla="*/ 2147483647 w 314"/>
                <a:gd name="T61" fmla="*/ 2147483647 h 675"/>
                <a:gd name="T62" fmla="*/ 2147483647 w 314"/>
                <a:gd name="T63" fmla="*/ 2147483647 h 675"/>
                <a:gd name="T64" fmla="*/ 2147483647 w 314"/>
                <a:gd name="T65" fmla="*/ 2147483647 h 675"/>
                <a:gd name="T66" fmla="*/ 2147483647 w 314"/>
                <a:gd name="T67" fmla="*/ 2147483647 h 675"/>
                <a:gd name="T68" fmla="*/ 2147483647 w 314"/>
                <a:gd name="T69" fmla="*/ 2147483647 h 675"/>
                <a:gd name="T70" fmla="*/ 2147483647 w 314"/>
                <a:gd name="T71" fmla="*/ 2147483647 h 675"/>
                <a:gd name="T72" fmla="*/ 2147483647 w 314"/>
                <a:gd name="T73" fmla="*/ 2147483647 h 675"/>
                <a:gd name="T74" fmla="*/ 2147483647 w 314"/>
                <a:gd name="T75" fmla="*/ 2147483647 h 675"/>
                <a:gd name="T76" fmla="*/ 2147483647 w 314"/>
                <a:gd name="T77" fmla="*/ 0 h 675"/>
                <a:gd name="T78" fmla="*/ 2147483647 w 314"/>
                <a:gd name="T79" fmla="*/ 2147483647 h 675"/>
                <a:gd name="T80" fmla="*/ 2147483647 w 314"/>
                <a:gd name="T81" fmla="*/ 2147483647 h 675"/>
                <a:gd name="T82" fmla="*/ 2147483647 w 314"/>
                <a:gd name="T83" fmla="*/ 2147483647 h 675"/>
                <a:gd name="T84" fmla="*/ 2147483647 w 314"/>
                <a:gd name="T85" fmla="*/ 2147483647 h 675"/>
                <a:gd name="T86" fmla="*/ 2147483647 w 314"/>
                <a:gd name="T87" fmla="*/ 2147483647 h 675"/>
                <a:gd name="T88" fmla="*/ 2147483647 w 314"/>
                <a:gd name="T89" fmla="*/ 2147483647 h 675"/>
                <a:gd name="T90" fmla="*/ 2147483647 w 314"/>
                <a:gd name="T91" fmla="*/ 2147483647 h 675"/>
                <a:gd name="T92" fmla="*/ 2147483647 w 314"/>
                <a:gd name="T93" fmla="*/ 2147483647 h 675"/>
                <a:gd name="T94" fmla="*/ 2147483647 w 314"/>
                <a:gd name="T95" fmla="*/ 2147483647 h 675"/>
                <a:gd name="T96" fmla="*/ 2147483647 w 314"/>
                <a:gd name="T97" fmla="*/ 2147483647 h 675"/>
                <a:gd name="T98" fmla="*/ 2147483647 w 314"/>
                <a:gd name="T99" fmla="*/ 2147483647 h 675"/>
                <a:gd name="T100" fmla="*/ 2147483647 w 314"/>
                <a:gd name="T101" fmla="*/ 2147483647 h 675"/>
                <a:gd name="T102" fmla="*/ 2147483647 w 314"/>
                <a:gd name="T103" fmla="*/ 2147483647 h 6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4"/>
                <a:gd name="T157" fmla="*/ 0 h 675"/>
                <a:gd name="T158" fmla="*/ 314 w 314"/>
                <a:gd name="T159" fmla="*/ 675 h 6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4" h="675">
                  <a:moveTo>
                    <a:pt x="310" y="573"/>
                  </a:moveTo>
                  <a:lnTo>
                    <a:pt x="297" y="566"/>
                  </a:lnTo>
                  <a:lnTo>
                    <a:pt x="284" y="569"/>
                  </a:lnTo>
                  <a:lnTo>
                    <a:pt x="269" y="595"/>
                  </a:lnTo>
                  <a:lnTo>
                    <a:pt x="252" y="600"/>
                  </a:lnTo>
                  <a:lnTo>
                    <a:pt x="256" y="615"/>
                  </a:lnTo>
                  <a:lnTo>
                    <a:pt x="252" y="621"/>
                  </a:lnTo>
                  <a:lnTo>
                    <a:pt x="248" y="618"/>
                  </a:lnTo>
                  <a:lnTo>
                    <a:pt x="241" y="621"/>
                  </a:lnTo>
                  <a:lnTo>
                    <a:pt x="238" y="628"/>
                  </a:lnTo>
                  <a:lnTo>
                    <a:pt x="29" y="675"/>
                  </a:lnTo>
                  <a:lnTo>
                    <a:pt x="26" y="664"/>
                  </a:lnTo>
                  <a:lnTo>
                    <a:pt x="11" y="649"/>
                  </a:lnTo>
                  <a:lnTo>
                    <a:pt x="12" y="625"/>
                  </a:lnTo>
                  <a:lnTo>
                    <a:pt x="18" y="614"/>
                  </a:lnTo>
                  <a:lnTo>
                    <a:pt x="11" y="592"/>
                  </a:lnTo>
                  <a:lnTo>
                    <a:pt x="0" y="493"/>
                  </a:lnTo>
                  <a:lnTo>
                    <a:pt x="0" y="461"/>
                  </a:lnTo>
                  <a:lnTo>
                    <a:pt x="14" y="405"/>
                  </a:lnTo>
                  <a:lnTo>
                    <a:pt x="22" y="365"/>
                  </a:lnTo>
                  <a:lnTo>
                    <a:pt x="25" y="338"/>
                  </a:lnTo>
                  <a:lnTo>
                    <a:pt x="14" y="316"/>
                  </a:lnTo>
                  <a:lnTo>
                    <a:pt x="14" y="294"/>
                  </a:lnTo>
                  <a:lnTo>
                    <a:pt x="22" y="280"/>
                  </a:lnTo>
                  <a:lnTo>
                    <a:pt x="61" y="249"/>
                  </a:lnTo>
                  <a:lnTo>
                    <a:pt x="82" y="194"/>
                  </a:lnTo>
                  <a:lnTo>
                    <a:pt x="61" y="163"/>
                  </a:lnTo>
                  <a:lnTo>
                    <a:pt x="59" y="148"/>
                  </a:lnTo>
                  <a:lnTo>
                    <a:pt x="65" y="138"/>
                  </a:lnTo>
                  <a:lnTo>
                    <a:pt x="63" y="128"/>
                  </a:lnTo>
                  <a:lnTo>
                    <a:pt x="54" y="90"/>
                  </a:lnTo>
                  <a:lnTo>
                    <a:pt x="61" y="47"/>
                  </a:lnTo>
                  <a:lnTo>
                    <a:pt x="49" y="31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75" y="9"/>
                  </a:lnTo>
                  <a:lnTo>
                    <a:pt x="86" y="14"/>
                  </a:lnTo>
                  <a:lnTo>
                    <a:pt x="98" y="12"/>
                  </a:lnTo>
                  <a:lnTo>
                    <a:pt x="108" y="0"/>
                  </a:lnTo>
                  <a:lnTo>
                    <a:pt x="246" y="415"/>
                  </a:lnTo>
                  <a:lnTo>
                    <a:pt x="248" y="425"/>
                  </a:lnTo>
                  <a:lnTo>
                    <a:pt x="248" y="441"/>
                  </a:lnTo>
                  <a:lnTo>
                    <a:pt x="249" y="448"/>
                  </a:lnTo>
                  <a:lnTo>
                    <a:pt x="283" y="476"/>
                  </a:lnTo>
                  <a:lnTo>
                    <a:pt x="290" y="477"/>
                  </a:lnTo>
                  <a:lnTo>
                    <a:pt x="295" y="491"/>
                  </a:lnTo>
                  <a:lnTo>
                    <a:pt x="294" y="500"/>
                  </a:lnTo>
                  <a:lnTo>
                    <a:pt x="314" y="535"/>
                  </a:lnTo>
                  <a:lnTo>
                    <a:pt x="311" y="542"/>
                  </a:lnTo>
                  <a:lnTo>
                    <a:pt x="309" y="558"/>
                  </a:lnTo>
                  <a:lnTo>
                    <a:pt x="31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0"/>
            <p:cNvSpPr>
              <a:spLocks noChangeAspect="1"/>
            </p:cNvSpPr>
            <p:nvPr/>
          </p:nvSpPr>
          <p:spPr bwMode="auto">
            <a:xfrm>
              <a:off x="8320088" y="1633538"/>
              <a:ext cx="596900" cy="973137"/>
            </a:xfrm>
            <a:custGeom>
              <a:avLst/>
              <a:gdLst>
                <a:gd name="T0" fmla="*/ 2147483647 w 711"/>
                <a:gd name="T1" fmla="*/ 2147483647 h 1147"/>
                <a:gd name="T2" fmla="*/ 2147483647 w 711"/>
                <a:gd name="T3" fmla="*/ 2147483647 h 1147"/>
                <a:gd name="T4" fmla="*/ 2147483647 w 711"/>
                <a:gd name="T5" fmla="*/ 2147483647 h 1147"/>
                <a:gd name="T6" fmla="*/ 2147483647 w 711"/>
                <a:gd name="T7" fmla="*/ 2147483647 h 1147"/>
                <a:gd name="T8" fmla="*/ 2147483647 w 711"/>
                <a:gd name="T9" fmla="*/ 2147483647 h 1147"/>
                <a:gd name="T10" fmla="*/ 2147483647 w 711"/>
                <a:gd name="T11" fmla="*/ 2147483647 h 1147"/>
                <a:gd name="T12" fmla="*/ 2147483647 w 711"/>
                <a:gd name="T13" fmla="*/ 2147483647 h 1147"/>
                <a:gd name="T14" fmla="*/ 2147483647 w 711"/>
                <a:gd name="T15" fmla="*/ 2147483647 h 1147"/>
                <a:gd name="T16" fmla="*/ 2147483647 w 711"/>
                <a:gd name="T17" fmla="*/ 2147483647 h 1147"/>
                <a:gd name="T18" fmla="*/ 2147483647 w 711"/>
                <a:gd name="T19" fmla="*/ 2147483647 h 1147"/>
                <a:gd name="T20" fmla="*/ 2147483647 w 711"/>
                <a:gd name="T21" fmla="*/ 2147483647 h 1147"/>
                <a:gd name="T22" fmla="*/ 2147483647 w 711"/>
                <a:gd name="T23" fmla="*/ 2147483647 h 1147"/>
                <a:gd name="T24" fmla="*/ 2147483647 w 711"/>
                <a:gd name="T25" fmla="*/ 2147483647 h 1147"/>
                <a:gd name="T26" fmla="*/ 2147483647 w 711"/>
                <a:gd name="T27" fmla="*/ 2147483647 h 1147"/>
                <a:gd name="T28" fmla="*/ 2147483647 w 711"/>
                <a:gd name="T29" fmla="*/ 2147483647 h 1147"/>
                <a:gd name="T30" fmla="*/ 2147483647 w 711"/>
                <a:gd name="T31" fmla="*/ 2147483647 h 1147"/>
                <a:gd name="T32" fmla="*/ 2147483647 w 711"/>
                <a:gd name="T33" fmla="*/ 2147483647 h 1147"/>
                <a:gd name="T34" fmla="*/ 2147483647 w 711"/>
                <a:gd name="T35" fmla="*/ 2147483647 h 1147"/>
                <a:gd name="T36" fmla="*/ 2147483647 w 711"/>
                <a:gd name="T37" fmla="*/ 2147483647 h 1147"/>
                <a:gd name="T38" fmla="*/ 2147483647 w 711"/>
                <a:gd name="T39" fmla="*/ 2147483647 h 1147"/>
                <a:gd name="T40" fmla="*/ 2147483647 w 711"/>
                <a:gd name="T41" fmla="*/ 2147483647 h 1147"/>
                <a:gd name="T42" fmla="*/ 2147483647 w 711"/>
                <a:gd name="T43" fmla="*/ 2147483647 h 1147"/>
                <a:gd name="T44" fmla="*/ 2147483647 w 711"/>
                <a:gd name="T45" fmla="*/ 2147483647 h 1147"/>
                <a:gd name="T46" fmla="*/ 2147483647 w 711"/>
                <a:gd name="T47" fmla="*/ 2147483647 h 1147"/>
                <a:gd name="T48" fmla="*/ 2147483647 w 711"/>
                <a:gd name="T49" fmla="*/ 2147483647 h 1147"/>
                <a:gd name="T50" fmla="*/ 2147483647 w 711"/>
                <a:gd name="T51" fmla="*/ 2147483647 h 1147"/>
                <a:gd name="T52" fmla="*/ 2147483647 w 711"/>
                <a:gd name="T53" fmla="*/ 2147483647 h 1147"/>
                <a:gd name="T54" fmla="*/ 2147483647 w 711"/>
                <a:gd name="T55" fmla="*/ 2147483647 h 1147"/>
                <a:gd name="T56" fmla="*/ 2147483647 w 711"/>
                <a:gd name="T57" fmla="*/ 2147483647 h 1147"/>
                <a:gd name="T58" fmla="*/ 2147483647 w 711"/>
                <a:gd name="T59" fmla="*/ 2147483647 h 1147"/>
                <a:gd name="T60" fmla="*/ 2147483647 w 711"/>
                <a:gd name="T61" fmla="*/ 2147483647 h 1147"/>
                <a:gd name="T62" fmla="*/ 2147483647 w 711"/>
                <a:gd name="T63" fmla="*/ 2147483647 h 1147"/>
                <a:gd name="T64" fmla="*/ 2147483647 w 711"/>
                <a:gd name="T65" fmla="*/ 2147483647 h 1147"/>
                <a:gd name="T66" fmla="*/ 2147483647 w 711"/>
                <a:gd name="T67" fmla="*/ 2147483647 h 1147"/>
                <a:gd name="T68" fmla="*/ 2147483647 w 711"/>
                <a:gd name="T69" fmla="*/ 2147483647 h 1147"/>
                <a:gd name="T70" fmla="*/ 2147483647 w 711"/>
                <a:gd name="T71" fmla="*/ 2147483647 h 1147"/>
                <a:gd name="T72" fmla="*/ 2147483647 w 711"/>
                <a:gd name="T73" fmla="*/ 2147483647 h 1147"/>
                <a:gd name="T74" fmla="*/ 2147483647 w 711"/>
                <a:gd name="T75" fmla="*/ 2147483647 h 1147"/>
                <a:gd name="T76" fmla="*/ 2147483647 w 711"/>
                <a:gd name="T77" fmla="*/ 2147483647 h 1147"/>
                <a:gd name="T78" fmla="*/ 2147483647 w 711"/>
                <a:gd name="T79" fmla="*/ 2147483647 h 1147"/>
                <a:gd name="T80" fmla="*/ 2147483647 w 711"/>
                <a:gd name="T81" fmla="*/ 2147483647 h 1147"/>
                <a:gd name="T82" fmla="*/ 2147483647 w 711"/>
                <a:gd name="T83" fmla="*/ 2147483647 h 1147"/>
                <a:gd name="T84" fmla="*/ 2147483647 w 711"/>
                <a:gd name="T85" fmla="*/ 2147483647 h 1147"/>
                <a:gd name="T86" fmla="*/ 2147483647 w 711"/>
                <a:gd name="T87" fmla="*/ 2147483647 h 1147"/>
                <a:gd name="T88" fmla="*/ 2147483647 w 711"/>
                <a:gd name="T89" fmla="*/ 2147483647 h 1147"/>
                <a:gd name="T90" fmla="*/ 2147483647 w 711"/>
                <a:gd name="T91" fmla="*/ 2147483647 h 1147"/>
                <a:gd name="T92" fmla="*/ 2147483647 w 711"/>
                <a:gd name="T93" fmla="*/ 2147483647 h 1147"/>
                <a:gd name="T94" fmla="*/ 2147483647 w 711"/>
                <a:gd name="T95" fmla="*/ 2147483647 h 1147"/>
                <a:gd name="T96" fmla="*/ 2147483647 w 711"/>
                <a:gd name="T97" fmla="*/ 2147483647 h 1147"/>
                <a:gd name="T98" fmla="*/ 2147483647 w 711"/>
                <a:gd name="T99" fmla="*/ 2147483647 h 1147"/>
                <a:gd name="T100" fmla="*/ 2147483647 w 711"/>
                <a:gd name="T101" fmla="*/ 2147483647 h 1147"/>
                <a:gd name="T102" fmla="*/ 2147483647 w 711"/>
                <a:gd name="T103" fmla="*/ 2147483647 h 1147"/>
                <a:gd name="T104" fmla="*/ 2147483647 w 711"/>
                <a:gd name="T105" fmla="*/ 2147483647 h 1147"/>
                <a:gd name="T106" fmla="*/ 2147483647 w 711"/>
                <a:gd name="T107" fmla="*/ 2147483647 h 1147"/>
                <a:gd name="T108" fmla="*/ 2147483647 w 711"/>
                <a:gd name="T109" fmla="*/ 2147483647 h 1147"/>
                <a:gd name="T110" fmla="*/ 2147483647 w 711"/>
                <a:gd name="T111" fmla="*/ 2147483647 h 1147"/>
                <a:gd name="T112" fmla="*/ 0 w 711"/>
                <a:gd name="T113" fmla="*/ 2147483647 h 11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1147"/>
                <a:gd name="T173" fmla="*/ 711 w 711"/>
                <a:gd name="T174" fmla="*/ 1147 h 11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1147">
                  <a:moveTo>
                    <a:pt x="0" y="612"/>
                  </a:moveTo>
                  <a:lnTo>
                    <a:pt x="138" y="1027"/>
                  </a:lnTo>
                  <a:lnTo>
                    <a:pt x="140" y="1037"/>
                  </a:lnTo>
                  <a:lnTo>
                    <a:pt x="140" y="1053"/>
                  </a:lnTo>
                  <a:lnTo>
                    <a:pt x="141" y="1060"/>
                  </a:lnTo>
                  <a:lnTo>
                    <a:pt x="175" y="1088"/>
                  </a:lnTo>
                  <a:lnTo>
                    <a:pt x="182" y="1089"/>
                  </a:lnTo>
                  <a:lnTo>
                    <a:pt x="187" y="1103"/>
                  </a:lnTo>
                  <a:lnTo>
                    <a:pt x="186" y="1112"/>
                  </a:lnTo>
                  <a:lnTo>
                    <a:pt x="206" y="1147"/>
                  </a:lnTo>
                  <a:lnTo>
                    <a:pt x="210" y="1136"/>
                  </a:lnTo>
                  <a:lnTo>
                    <a:pt x="213" y="1112"/>
                  </a:lnTo>
                  <a:lnTo>
                    <a:pt x="217" y="1081"/>
                  </a:lnTo>
                  <a:lnTo>
                    <a:pt x="232" y="1051"/>
                  </a:lnTo>
                  <a:lnTo>
                    <a:pt x="243" y="1005"/>
                  </a:lnTo>
                  <a:lnTo>
                    <a:pt x="259" y="988"/>
                  </a:lnTo>
                  <a:lnTo>
                    <a:pt x="263" y="977"/>
                  </a:lnTo>
                  <a:lnTo>
                    <a:pt x="252" y="972"/>
                  </a:lnTo>
                  <a:lnTo>
                    <a:pt x="244" y="946"/>
                  </a:lnTo>
                  <a:lnTo>
                    <a:pt x="290" y="905"/>
                  </a:lnTo>
                  <a:lnTo>
                    <a:pt x="297" y="908"/>
                  </a:lnTo>
                  <a:lnTo>
                    <a:pt x="305" y="929"/>
                  </a:lnTo>
                  <a:lnTo>
                    <a:pt x="311" y="934"/>
                  </a:lnTo>
                  <a:lnTo>
                    <a:pt x="317" y="926"/>
                  </a:lnTo>
                  <a:lnTo>
                    <a:pt x="317" y="906"/>
                  </a:lnTo>
                  <a:lnTo>
                    <a:pt x="320" y="894"/>
                  </a:lnTo>
                  <a:lnTo>
                    <a:pt x="355" y="889"/>
                  </a:lnTo>
                  <a:lnTo>
                    <a:pt x="369" y="875"/>
                  </a:lnTo>
                  <a:lnTo>
                    <a:pt x="370" y="860"/>
                  </a:lnTo>
                  <a:lnTo>
                    <a:pt x="376" y="852"/>
                  </a:lnTo>
                  <a:lnTo>
                    <a:pt x="393" y="852"/>
                  </a:lnTo>
                  <a:lnTo>
                    <a:pt x="408" y="844"/>
                  </a:lnTo>
                  <a:lnTo>
                    <a:pt x="414" y="836"/>
                  </a:lnTo>
                  <a:lnTo>
                    <a:pt x="421" y="808"/>
                  </a:lnTo>
                  <a:lnTo>
                    <a:pt x="417" y="784"/>
                  </a:lnTo>
                  <a:lnTo>
                    <a:pt x="439" y="757"/>
                  </a:lnTo>
                  <a:lnTo>
                    <a:pt x="439" y="742"/>
                  </a:lnTo>
                  <a:lnTo>
                    <a:pt x="450" y="742"/>
                  </a:lnTo>
                  <a:lnTo>
                    <a:pt x="474" y="747"/>
                  </a:lnTo>
                  <a:lnTo>
                    <a:pt x="486" y="741"/>
                  </a:lnTo>
                  <a:lnTo>
                    <a:pt x="493" y="727"/>
                  </a:lnTo>
                  <a:lnTo>
                    <a:pt x="501" y="704"/>
                  </a:lnTo>
                  <a:lnTo>
                    <a:pt x="513" y="702"/>
                  </a:lnTo>
                  <a:lnTo>
                    <a:pt x="529" y="674"/>
                  </a:lnTo>
                  <a:lnTo>
                    <a:pt x="556" y="679"/>
                  </a:lnTo>
                  <a:lnTo>
                    <a:pt x="574" y="697"/>
                  </a:lnTo>
                  <a:lnTo>
                    <a:pt x="602" y="649"/>
                  </a:lnTo>
                  <a:lnTo>
                    <a:pt x="622" y="637"/>
                  </a:lnTo>
                  <a:lnTo>
                    <a:pt x="660" y="604"/>
                  </a:lnTo>
                  <a:lnTo>
                    <a:pt x="670" y="588"/>
                  </a:lnTo>
                  <a:lnTo>
                    <a:pt x="674" y="582"/>
                  </a:lnTo>
                  <a:lnTo>
                    <a:pt x="686" y="583"/>
                  </a:lnTo>
                  <a:lnTo>
                    <a:pt x="704" y="574"/>
                  </a:lnTo>
                  <a:lnTo>
                    <a:pt x="711" y="555"/>
                  </a:lnTo>
                  <a:lnTo>
                    <a:pt x="708" y="536"/>
                  </a:lnTo>
                  <a:lnTo>
                    <a:pt x="694" y="529"/>
                  </a:lnTo>
                  <a:lnTo>
                    <a:pt x="690" y="533"/>
                  </a:lnTo>
                  <a:lnTo>
                    <a:pt x="681" y="527"/>
                  </a:lnTo>
                  <a:lnTo>
                    <a:pt x="688" y="511"/>
                  </a:lnTo>
                  <a:lnTo>
                    <a:pt x="694" y="507"/>
                  </a:lnTo>
                  <a:lnTo>
                    <a:pt x="691" y="493"/>
                  </a:lnTo>
                  <a:lnTo>
                    <a:pt x="678" y="462"/>
                  </a:lnTo>
                  <a:lnTo>
                    <a:pt x="658" y="455"/>
                  </a:lnTo>
                  <a:lnTo>
                    <a:pt x="647" y="455"/>
                  </a:lnTo>
                  <a:lnTo>
                    <a:pt x="642" y="463"/>
                  </a:lnTo>
                  <a:lnTo>
                    <a:pt x="625" y="466"/>
                  </a:lnTo>
                  <a:lnTo>
                    <a:pt x="609" y="460"/>
                  </a:lnTo>
                  <a:lnTo>
                    <a:pt x="591" y="398"/>
                  </a:lnTo>
                  <a:lnTo>
                    <a:pt x="598" y="390"/>
                  </a:lnTo>
                  <a:lnTo>
                    <a:pt x="596" y="379"/>
                  </a:lnTo>
                  <a:lnTo>
                    <a:pt x="590" y="374"/>
                  </a:lnTo>
                  <a:lnTo>
                    <a:pt x="580" y="374"/>
                  </a:lnTo>
                  <a:lnTo>
                    <a:pt x="573" y="379"/>
                  </a:lnTo>
                  <a:lnTo>
                    <a:pt x="546" y="369"/>
                  </a:lnTo>
                  <a:lnTo>
                    <a:pt x="529" y="369"/>
                  </a:lnTo>
                  <a:lnTo>
                    <a:pt x="522" y="362"/>
                  </a:lnTo>
                  <a:lnTo>
                    <a:pt x="512" y="326"/>
                  </a:lnTo>
                  <a:lnTo>
                    <a:pt x="511" y="318"/>
                  </a:lnTo>
                  <a:lnTo>
                    <a:pt x="424" y="49"/>
                  </a:lnTo>
                  <a:lnTo>
                    <a:pt x="349" y="3"/>
                  </a:lnTo>
                  <a:lnTo>
                    <a:pt x="331" y="0"/>
                  </a:lnTo>
                  <a:lnTo>
                    <a:pt x="312" y="1"/>
                  </a:lnTo>
                  <a:lnTo>
                    <a:pt x="304" y="13"/>
                  </a:lnTo>
                  <a:lnTo>
                    <a:pt x="299" y="27"/>
                  </a:lnTo>
                  <a:lnTo>
                    <a:pt x="290" y="27"/>
                  </a:lnTo>
                  <a:lnTo>
                    <a:pt x="264" y="37"/>
                  </a:lnTo>
                  <a:lnTo>
                    <a:pt x="227" y="71"/>
                  </a:lnTo>
                  <a:lnTo>
                    <a:pt x="213" y="72"/>
                  </a:lnTo>
                  <a:lnTo>
                    <a:pt x="199" y="54"/>
                  </a:lnTo>
                  <a:lnTo>
                    <a:pt x="201" y="28"/>
                  </a:lnTo>
                  <a:lnTo>
                    <a:pt x="194" y="16"/>
                  </a:lnTo>
                  <a:lnTo>
                    <a:pt x="182" y="16"/>
                  </a:lnTo>
                  <a:lnTo>
                    <a:pt x="155" y="28"/>
                  </a:lnTo>
                  <a:lnTo>
                    <a:pt x="91" y="236"/>
                  </a:lnTo>
                  <a:lnTo>
                    <a:pt x="90" y="269"/>
                  </a:lnTo>
                  <a:lnTo>
                    <a:pt x="100" y="283"/>
                  </a:lnTo>
                  <a:lnTo>
                    <a:pt x="100" y="306"/>
                  </a:lnTo>
                  <a:lnTo>
                    <a:pt x="96" y="321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98" y="435"/>
                  </a:lnTo>
                  <a:lnTo>
                    <a:pt x="89" y="462"/>
                  </a:lnTo>
                  <a:lnTo>
                    <a:pt x="89" y="483"/>
                  </a:lnTo>
                  <a:lnTo>
                    <a:pt x="57" y="526"/>
                  </a:lnTo>
                  <a:lnTo>
                    <a:pt x="51" y="541"/>
                  </a:lnTo>
                  <a:lnTo>
                    <a:pt x="62" y="567"/>
                  </a:lnTo>
                  <a:lnTo>
                    <a:pt x="62" y="571"/>
                  </a:lnTo>
                  <a:lnTo>
                    <a:pt x="44" y="571"/>
                  </a:lnTo>
                  <a:lnTo>
                    <a:pt x="45" y="594"/>
                  </a:lnTo>
                  <a:lnTo>
                    <a:pt x="42" y="605"/>
                  </a:lnTo>
                  <a:lnTo>
                    <a:pt x="30" y="604"/>
                  </a:lnTo>
                  <a:lnTo>
                    <a:pt x="17" y="598"/>
                  </a:lnTo>
                  <a:lnTo>
                    <a:pt x="0" y="61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1"/>
            <p:cNvSpPr>
              <a:spLocks noChangeAspect="1"/>
            </p:cNvSpPr>
            <p:nvPr/>
          </p:nvSpPr>
          <p:spPr bwMode="auto">
            <a:xfrm>
              <a:off x="6891338" y="3411538"/>
              <a:ext cx="731837" cy="731837"/>
            </a:xfrm>
            <a:custGeom>
              <a:avLst/>
              <a:gdLst>
                <a:gd name="T0" fmla="*/ 2147483647 w 873"/>
                <a:gd name="T1" fmla="*/ 0 h 862"/>
                <a:gd name="T2" fmla="*/ 2147483647 w 873"/>
                <a:gd name="T3" fmla="*/ 2147483647 h 862"/>
                <a:gd name="T4" fmla="*/ 2147483647 w 873"/>
                <a:gd name="T5" fmla="*/ 2147483647 h 862"/>
                <a:gd name="T6" fmla="*/ 2147483647 w 873"/>
                <a:gd name="T7" fmla="*/ 2147483647 h 862"/>
                <a:gd name="T8" fmla="*/ 2147483647 w 873"/>
                <a:gd name="T9" fmla="*/ 2147483647 h 862"/>
                <a:gd name="T10" fmla="*/ 2147483647 w 873"/>
                <a:gd name="T11" fmla="*/ 2147483647 h 862"/>
                <a:gd name="T12" fmla="*/ 2147483647 w 873"/>
                <a:gd name="T13" fmla="*/ 2147483647 h 862"/>
                <a:gd name="T14" fmla="*/ 2147483647 w 873"/>
                <a:gd name="T15" fmla="*/ 2147483647 h 862"/>
                <a:gd name="T16" fmla="*/ 2147483647 w 873"/>
                <a:gd name="T17" fmla="*/ 2147483647 h 862"/>
                <a:gd name="T18" fmla="*/ 2147483647 w 873"/>
                <a:gd name="T19" fmla="*/ 2147483647 h 862"/>
                <a:gd name="T20" fmla="*/ 2147483647 w 873"/>
                <a:gd name="T21" fmla="*/ 2147483647 h 862"/>
                <a:gd name="T22" fmla="*/ 2147483647 w 873"/>
                <a:gd name="T23" fmla="*/ 2147483647 h 862"/>
                <a:gd name="T24" fmla="*/ 2147483647 w 873"/>
                <a:gd name="T25" fmla="*/ 2147483647 h 862"/>
                <a:gd name="T26" fmla="*/ 2147483647 w 873"/>
                <a:gd name="T27" fmla="*/ 2147483647 h 862"/>
                <a:gd name="T28" fmla="*/ 2147483647 w 873"/>
                <a:gd name="T29" fmla="*/ 2147483647 h 862"/>
                <a:gd name="T30" fmla="*/ 2147483647 w 873"/>
                <a:gd name="T31" fmla="*/ 2147483647 h 862"/>
                <a:gd name="T32" fmla="*/ 2147483647 w 873"/>
                <a:gd name="T33" fmla="*/ 2147483647 h 862"/>
                <a:gd name="T34" fmla="*/ 2147483647 w 873"/>
                <a:gd name="T35" fmla="*/ 2147483647 h 862"/>
                <a:gd name="T36" fmla="*/ 2147483647 w 873"/>
                <a:gd name="T37" fmla="*/ 2147483647 h 862"/>
                <a:gd name="T38" fmla="*/ 2147483647 w 873"/>
                <a:gd name="T39" fmla="*/ 2147483647 h 862"/>
                <a:gd name="T40" fmla="*/ 2147483647 w 873"/>
                <a:gd name="T41" fmla="*/ 2147483647 h 862"/>
                <a:gd name="T42" fmla="*/ 2147483647 w 873"/>
                <a:gd name="T43" fmla="*/ 2147483647 h 862"/>
                <a:gd name="T44" fmla="*/ 2147483647 w 873"/>
                <a:gd name="T45" fmla="*/ 2147483647 h 862"/>
                <a:gd name="T46" fmla="*/ 2147483647 w 873"/>
                <a:gd name="T47" fmla="*/ 2147483647 h 862"/>
                <a:gd name="T48" fmla="*/ 2147483647 w 873"/>
                <a:gd name="T49" fmla="*/ 2147483647 h 862"/>
                <a:gd name="T50" fmla="*/ 2147483647 w 873"/>
                <a:gd name="T51" fmla="*/ 2147483647 h 862"/>
                <a:gd name="T52" fmla="*/ 2147483647 w 873"/>
                <a:gd name="T53" fmla="*/ 2147483647 h 862"/>
                <a:gd name="T54" fmla="*/ 2147483647 w 873"/>
                <a:gd name="T55" fmla="*/ 2147483647 h 862"/>
                <a:gd name="T56" fmla="*/ 2147483647 w 873"/>
                <a:gd name="T57" fmla="*/ 2147483647 h 862"/>
                <a:gd name="T58" fmla="*/ 2147483647 w 873"/>
                <a:gd name="T59" fmla="*/ 2147483647 h 862"/>
                <a:gd name="T60" fmla="*/ 2147483647 w 873"/>
                <a:gd name="T61" fmla="*/ 2147483647 h 862"/>
                <a:gd name="T62" fmla="*/ 2147483647 w 873"/>
                <a:gd name="T63" fmla="*/ 2147483647 h 862"/>
                <a:gd name="T64" fmla="*/ 2147483647 w 873"/>
                <a:gd name="T65" fmla="*/ 2147483647 h 862"/>
                <a:gd name="T66" fmla="*/ 2147483647 w 873"/>
                <a:gd name="T67" fmla="*/ 2147483647 h 862"/>
                <a:gd name="T68" fmla="*/ 2147483647 w 873"/>
                <a:gd name="T69" fmla="*/ 2147483647 h 862"/>
                <a:gd name="T70" fmla="*/ 2147483647 w 873"/>
                <a:gd name="T71" fmla="*/ 2147483647 h 862"/>
                <a:gd name="T72" fmla="*/ 2147483647 w 873"/>
                <a:gd name="T73" fmla="*/ 2147483647 h 862"/>
                <a:gd name="T74" fmla="*/ 2147483647 w 873"/>
                <a:gd name="T75" fmla="*/ 2147483647 h 862"/>
                <a:gd name="T76" fmla="*/ 2147483647 w 873"/>
                <a:gd name="T77" fmla="*/ 2147483647 h 862"/>
                <a:gd name="T78" fmla="*/ 2147483647 w 873"/>
                <a:gd name="T79" fmla="*/ 2147483647 h 862"/>
                <a:gd name="T80" fmla="*/ 2147483647 w 873"/>
                <a:gd name="T81" fmla="*/ 2147483647 h 862"/>
                <a:gd name="T82" fmla="*/ 2147483647 w 873"/>
                <a:gd name="T83" fmla="*/ 2147483647 h 862"/>
                <a:gd name="T84" fmla="*/ 2147483647 w 873"/>
                <a:gd name="T85" fmla="*/ 2147483647 h 862"/>
                <a:gd name="T86" fmla="*/ 2147483647 w 873"/>
                <a:gd name="T87" fmla="*/ 2147483647 h 862"/>
                <a:gd name="T88" fmla="*/ 2147483647 w 873"/>
                <a:gd name="T89" fmla="*/ 2147483647 h 862"/>
                <a:gd name="T90" fmla="*/ 2147483647 w 873"/>
                <a:gd name="T91" fmla="*/ 2147483647 h 862"/>
                <a:gd name="T92" fmla="*/ 2147483647 w 873"/>
                <a:gd name="T93" fmla="*/ 2147483647 h 862"/>
                <a:gd name="T94" fmla="*/ 2147483647 w 873"/>
                <a:gd name="T95" fmla="*/ 2147483647 h 862"/>
                <a:gd name="T96" fmla="*/ 2147483647 w 873"/>
                <a:gd name="T97" fmla="*/ 2147483647 h 862"/>
                <a:gd name="T98" fmla="*/ 2147483647 w 873"/>
                <a:gd name="T99" fmla="*/ 2147483647 h 862"/>
                <a:gd name="T100" fmla="*/ 2147483647 w 873"/>
                <a:gd name="T101" fmla="*/ 2147483647 h 862"/>
                <a:gd name="T102" fmla="*/ 2147483647 w 873"/>
                <a:gd name="T103" fmla="*/ 2147483647 h 862"/>
                <a:gd name="T104" fmla="*/ 2147483647 w 873"/>
                <a:gd name="T105" fmla="*/ 2147483647 h 862"/>
                <a:gd name="T106" fmla="*/ 2147483647 w 873"/>
                <a:gd name="T107" fmla="*/ 2147483647 h 862"/>
                <a:gd name="T108" fmla="*/ 2147483647 w 873"/>
                <a:gd name="T109" fmla="*/ 2147483647 h 8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3"/>
                <a:gd name="T166" fmla="*/ 0 h 862"/>
                <a:gd name="T167" fmla="*/ 873 w 873"/>
                <a:gd name="T168" fmla="*/ 862 h 8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3" h="862">
                  <a:moveTo>
                    <a:pt x="295" y="2"/>
                  </a:moveTo>
                  <a:lnTo>
                    <a:pt x="291" y="0"/>
                  </a:lnTo>
                  <a:lnTo>
                    <a:pt x="278" y="10"/>
                  </a:lnTo>
                  <a:lnTo>
                    <a:pt x="286" y="36"/>
                  </a:lnTo>
                  <a:lnTo>
                    <a:pt x="261" y="59"/>
                  </a:lnTo>
                  <a:lnTo>
                    <a:pt x="295" y="76"/>
                  </a:lnTo>
                  <a:lnTo>
                    <a:pt x="283" y="163"/>
                  </a:lnTo>
                  <a:lnTo>
                    <a:pt x="272" y="187"/>
                  </a:lnTo>
                  <a:lnTo>
                    <a:pt x="272" y="204"/>
                  </a:lnTo>
                  <a:lnTo>
                    <a:pt x="278" y="218"/>
                  </a:lnTo>
                  <a:lnTo>
                    <a:pt x="279" y="246"/>
                  </a:lnTo>
                  <a:lnTo>
                    <a:pt x="261" y="266"/>
                  </a:lnTo>
                  <a:lnTo>
                    <a:pt x="251" y="271"/>
                  </a:lnTo>
                  <a:lnTo>
                    <a:pt x="215" y="312"/>
                  </a:lnTo>
                  <a:lnTo>
                    <a:pt x="213" y="320"/>
                  </a:lnTo>
                  <a:lnTo>
                    <a:pt x="189" y="327"/>
                  </a:lnTo>
                  <a:lnTo>
                    <a:pt x="174" y="322"/>
                  </a:lnTo>
                  <a:lnTo>
                    <a:pt x="159" y="340"/>
                  </a:lnTo>
                  <a:lnTo>
                    <a:pt x="158" y="350"/>
                  </a:lnTo>
                  <a:lnTo>
                    <a:pt x="141" y="366"/>
                  </a:lnTo>
                  <a:lnTo>
                    <a:pt x="123" y="409"/>
                  </a:lnTo>
                  <a:lnTo>
                    <a:pt x="130" y="437"/>
                  </a:lnTo>
                  <a:lnTo>
                    <a:pt x="109" y="463"/>
                  </a:lnTo>
                  <a:lnTo>
                    <a:pt x="90" y="433"/>
                  </a:lnTo>
                  <a:lnTo>
                    <a:pt x="75" y="433"/>
                  </a:lnTo>
                  <a:lnTo>
                    <a:pt x="57" y="492"/>
                  </a:lnTo>
                  <a:lnTo>
                    <a:pt x="58" y="521"/>
                  </a:lnTo>
                  <a:lnTo>
                    <a:pt x="57" y="547"/>
                  </a:lnTo>
                  <a:lnTo>
                    <a:pt x="43" y="556"/>
                  </a:lnTo>
                  <a:lnTo>
                    <a:pt x="26" y="590"/>
                  </a:lnTo>
                  <a:lnTo>
                    <a:pt x="0" y="592"/>
                  </a:lnTo>
                  <a:lnTo>
                    <a:pt x="5" y="623"/>
                  </a:lnTo>
                  <a:lnTo>
                    <a:pt x="5" y="644"/>
                  </a:lnTo>
                  <a:lnTo>
                    <a:pt x="3" y="659"/>
                  </a:lnTo>
                  <a:lnTo>
                    <a:pt x="7" y="675"/>
                  </a:lnTo>
                  <a:lnTo>
                    <a:pt x="48" y="726"/>
                  </a:lnTo>
                  <a:lnTo>
                    <a:pt x="72" y="764"/>
                  </a:lnTo>
                  <a:lnTo>
                    <a:pt x="79" y="768"/>
                  </a:lnTo>
                  <a:lnTo>
                    <a:pt x="86" y="767"/>
                  </a:lnTo>
                  <a:lnTo>
                    <a:pt x="109" y="775"/>
                  </a:lnTo>
                  <a:lnTo>
                    <a:pt x="112" y="782"/>
                  </a:lnTo>
                  <a:lnTo>
                    <a:pt x="119" y="785"/>
                  </a:lnTo>
                  <a:lnTo>
                    <a:pt x="132" y="793"/>
                  </a:lnTo>
                  <a:lnTo>
                    <a:pt x="146" y="793"/>
                  </a:lnTo>
                  <a:lnTo>
                    <a:pt x="153" y="797"/>
                  </a:lnTo>
                  <a:lnTo>
                    <a:pt x="146" y="818"/>
                  </a:lnTo>
                  <a:lnTo>
                    <a:pt x="173" y="846"/>
                  </a:lnTo>
                  <a:lnTo>
                    <a:pt x="217" y="862"/>
                  </a:lnTo>
                  <a:lnTo>
                    <a:pt x="237" y="862"/>
                  </a:lnTo>
                  <a:lnTo>
                    <a:pt x="261" y="846"/>
                  </a:lnTo>
                  <a:lnTo>
                    <a:pt x="262" y="833"/>
                  </a:lnTo>
                  <a:lnTo>
                    <a:pt x="278" y="824"/>
                  </a:lnTo>
                  <a:lnTo>
                    <a:pt x="293" y="838"/>
                  </a:lnTo>
                  <a:lnTo>
                    <a:pt x="302" y="841"/>
                  </a:lnTo>
                  <a:lnTo>
                    <a:pt x="317" y="839"/>
                  </a:lnTo>
                  <a:lnTo>
                    <a:pt x="366" y="819"/>
                  </a:lnTo>
                  <a:lnTo>
                    <a:pt x="373" y="789"/>
                  </a:lnTo>
                  <a:lnTo>
                    <a:pt x="378" y="789"/>
                  </a:lnTo>
                  <a:lnTo>
                    <a:pt x="389" y="799"/>
                  </a:lnTo>
                  <a:lnTo>
                    <a:pt x="428" y="764"/>
                  </a:lnTo>
                  <a:lnTo>
                    <a:pt x="443" y="771"/>
                  </a:lnTo>
                  <a:lnTo>
                    <a:pt x="475" y="728"/>
                  </a:lnTo>
                  <a:lnTo>
                    <a:pt x="465" y="713"/>
                  </a:lnTo>
                  <a:lnTo>
                    <a:pt x="471" y="684"/>
                  </a:lnTo>
                  <a:lnTo>
                    <a:pt x="503" y="623"/>
                  </a:lnTo>
                  <a:lnTo>
                    <a:pt x="544" y="463"/>
                  </a:lnTo>
                  <a:lnTo>
                    <a:pt x="552" y="461"/>
                  </a:lnTo>
                  <a:lnTo>
                    <a:pt x="575" y="477"/>
                  </a:lnTo>
                  <a:lnTo>
                    <a:pt x="577" y="487"/>
                  </a:lnTo>
                  <a:lnTo>
                    <a:pt x="590" y="499"/>
                  </a:lnTo>
                  <a:lnTo>
                    <a:pt x="616" y="493"/>
                  </a:lnTo>
                  <a:lnTo>
                    <a:pt x="631" y="465"/>
                  </a:lnTo>
                  <a:lnTo>
                    <a:pt x="648" y="404"/>
                  </a:lnTo>
                  <a:lnTo>
                    <a:pt x="662" y="382"/>
                  </a:lnTo>
                  <a:lnTo>
                    <a:pt x="685" y="392"/>
                  </a:lnTo>
                  <a:lnTo>
                    <a:pt x="700" y="356"/>
                  </a:lnTo>
                  <a:lnTo>
                    <a:pt x="714" y="350"/>
                  </a:lnTo>
                  <a:lnTo>
                    <a:pt x="726" y="333"/>
                  </a:lnTo>
                  <a:lnTo>
                    <a:pt x="740" y="299"/>
                  </a:lnTo>
                  <a:lnTo>
                    <a:pt x="748" y="293"/>
                  </a:lnTo>
                  <a:lnTo>
                    <a:pt x="752" y="284"/>
                  </a:lnTo>
                  <a:lnTo>
                    <a:pt x="743" y="278"/>
                  </a:lnTo>
                  <a:lnTo>
                    <a:pt x="747" y="229"/>
                  </a:lnTo>
                  <a:lnTo>
                    <a:pt x="752" y="219"/>
                  </a:lnTo>
                  <a:lnTo>
                    <a:pt x="760" y="215"/>
                  </a:lnTo>
                  <a:lnTo>
                    <a:pt x="846" y="271"/>
                  </a:lnTo>
                  <a:lnTo>
                    <a:pt x="860" y="274"/>
                  </a:lnTo>
                  <a:lnTo>
                    <a:pt x="865" y="272"/>
                  </a:lnTo>
                  <a:lnTo>
                    <a:pt x="873" y="225"/>
                  </a:lnTo>
                  <a:lnTo>
                    <a:pt x="852" y="181"/>
                  </a:lnTo>
                  <a:lnTo>
                    <a:pt x="844" y="176"/>
                  </a:lnTo>
                  <a:lnTo>
                    <a:pt x="837" y="157"/>
                  </a:lnTo>
                  <a:lnTo>
                    <a:pt x="819" y="163"/>
                  </a:lnTo>
                  <a:lnTo>
                    <a:pt x="805" y="161"/>
                  </a:lnTo>
                  <a:lnTo>
                    <a:pt x="791" y="154"/>
                  </a:lnTo>
                  <a:lnTo>
                    <a:pt x="729" y="175"/>
                  </a:lnTo>
                  <a:lnTo>
                    <a:pt x="724" y="191"/>
                  </a:lnTo>
                  <a:lnTo>
                    <a:pt x="700" y="200"/>
                  </a:lnTo>
                  <a:lnTo>
                    <a:pt x="677" y="196"/>
                  </a:lnTo>
                  <a:lnTo>
                    <a:pt x="665" y="182"/>
                  </a:lnTo>
                  <a:lnTo>
                    <a:pt x="655" y="207"/>
                  </a:lnTo>
                  <a:lnTo>
                    <a:pt x="641" y="214"/>
                  </a:lnTo>
                  <a:lnTo>
                    <a:pt x="628" y="236"/>
                  </a:lnTo>
                  <a:lnTo>
                    <a:pt x="610" y="242"/>
                  </a:lnTo>
                  <a:lnTo>
                    <a:pt x="572" y="284"/>
                  </a:lnTo>
                  <a:lnTo>
                    <a:pt x="560" y="290"/>
                  </a:lnTo>
                  <a:lnTo>
                    <a:pt x="552" y="306"/>
                  </a:lnTo>
                  <a:lnTo>
                    <a:pt x="524" y="181"/>
                  </a:lnTo>
                  <a:lnTo>
                    <a:pt x="333" y="218"/>
                  </a:lnTo>
                  <a:lnTo>
                    <a:pt x="295" y="2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2"/>
            <p:cNvSpPr>
              <a:spLocks noChangeAspect="1"/>
            </p:cNvSpPr>
            <p:nvPr/>
          </p:nvSpPr>
          <p:spPr bwMode="auto">
            <a:xfrm>
              <a:off x="4970463" y="4438650"/>
              <a:ext cx="815975" cy="754063"/>
            </a:xfrm>
            <a:custGeom>
              <a:avLst/>
              <a:gdLst>
                <a:gd name="T0" fmla="*/ 0 w 969"/>
                <a:gd name="T1" fmla="*/ 2147483647 h 891"/>
                <a:gd name="T2" fmla="*/ 2147483647 w 969"/>
                <a:gd name="T3" fmla="*/ 0 h 891"/>
                <a:gd name="T4" fmla="*/ 2147483647 w 969"/>
                <a:gd name="T5" fmla="*/ 2147483647 h 891"/>
                <a:gd name="T6" fmla="*/ 2147483647 w 969"/>
                <a:gd name="T7" fmla="*/ 2147483647 h 891"/>
                <a:gd name="T8" fmla="*/ 2147483647 w 969"/>
                <a:gd name="T9" fmla="*/ 2147483647 h 891"/>
                <a:gd name="T10" fmla="*/ 2147483647 w 969"/>
                <a:gd name="T11" fmla="*/ 2147483647 h 891"/>
                <a:gd name="T12" fmla="*/ 2147483647 w 969"/>
                <a:gd name="T13" fmla="*/ 2147483647 h 891"/>
                <a:gd name="T14" fmla="*/ 2147483647 w 969"/>
                <a:gd name="T15" fmla="*/ 2147483647 h 891"/>
                <a:gd name="T16" fmla="*/ 2147483647 w 969"/>
                <a:gd name="T17" fmla="*/ 2147483647 h 891"/>
                <a:gd name="T18" fmla="*/ 2147483647 w 969"/>
                <a:gd name="T19" fmla="*/ 2147483647 h 891"/>
                <a:gd name="T20" fmla="*/ 2147483647 w 969"/>
                <a:gd name="T21" fmla="*/ 2147483647 h 891"/>
                <a:gd name="T22" fmla="*/ 2147483647 w 969"/>
                <a:gd name="T23" fmla="*/ 2147483647 h 891"/>
                <a:gd name="T24" fmla="*/ 2147483647 w 969"/>
                <a:gd name="T25" fmla="*/ 2147483647 h 891"/>
                <a:gd name="T26" fmla="*/ 2147483647 w 969"/>
                <a:gd name="T27" fmla="*/ 2147483647 h 891"/>
                <a:gd name="T28" fmla="*/ 2147483647 w 969"/>
                <a:gd name="T29" fmla="*/ 2147483647 h 891"/>
                <a:gd name="T30" fmla="*/ 2147483647 w 969"/>
                <a:gd name="T31" fmla="*/ 2147483647 h 891"/>
                <a:gd name="T32" fmla="*/ 2147483647 w 969"/>
                <a:gd name="T33" fmla="*/ 2147483647 h 891"/>
                <a:gd name="T34" fmla="*/ 2147483647 w 969"/>
                <a:gd name="T35" fmla="*/ 2147483647 h 891"/>
                <a:gd name="T36" fmla="*/ 2147483647 w 969"/>
                <a:gd name="T37" fmla="*/ 2147483647 h 891"/>
                <a:gd name="T38" fmla="*/ 2147483647 w 969"/>
                <a:gd name="T39" fmla="*/ 2147483647 h 891"/>
                <a:gd name="T40" fmla="*/ 2147483647 w 969"/>
                <a:gd name="T41" fmla="*/ 2147483647 h 891"/>
                <a:gd name="T42" fmla="*/ 2147483647 w 969"/>
                <a:gd name="T43" fmla="*/ 2147483647 h 891"/>
                <a:gd name="T44" fmla="*/ 2147483647 w 969"/>
                <a:gd name="T45" fmla="*/ 2147483647 h 891"/>
                <a:gd name="T46" fmla="*/ 2147483647 w 969"/>
                <a:gd name="T47" fmla="*/ 2147483647 h 891"/>
                <a:gd name="T48" fmla="*/ 2147483647 w 969"/>
                <a:gd name="T49" fmla="*/ 2147483647 h 891"/>
                <a:gd name="T50" fmla="*/ 2147483647 w 969"/>
                <a:gd name="T51" fmla="*/ 2147483647 h 891"/>
                <a:gd name="T52" fmla="*/ 2147483647 w 969"/>
                <a:gd name="T53" fmla="*/ 2147483647 h 891"/>
                <a:gd name="T54" fmla="*/ 2147483647 w 969"/>
                <a:gd name="T55" fmla="*/ 2147483647 h 891"/>
                <a:gd name="T56" fmla="*/ 2147483647 w 969"/>
                <a:gd name="T57" fmla="*/ 2147483647 h 891"/>
                <a:gd name="T58" fmla="*/ 2147483647 w 969"/>
                <a:gd name="T59" fmla="*/ 2147483647 h 891"/>
                <a:gd name="T60" fmla="*/ 2147483647 w 969"/>
                <a:gd name="T61" fmla="*/ 2147483647 h 891"/>
                <a:gd name="T62" fmla="*/ 2147483647 w 969"/>
                <a:gd name="T63" fmla="*/ 2147483647 h 891"/>
                <a:gd name="T64" fmla="*/ 2147483647 w 969"/>
                <a:gd name="T65" fmla="*/ 2147483647 h 891"/>
                <a:gd name="T66" fmla="*/ 2147483647 w 969"/>
                <a:gd name="T67" fmla="*/ 2147483647 h 891"/>
                <a:gd name="T68" fmla="*/ 2147483647 w 969"/>
                <a:gd name="T69" fmla="*/ 2147483647 h 891"/>
                <a:gd name="T70" fmla="*/ 2147483647 w 969"/>
                <a:gd name="T71" fmla="*/ 2147483647 h 891"/>
                <a:gd name="T72" fmla="*/ 2147483647 w 969"/>
                <a:gd name="T73" fmla="*/ 2147483647 h 891"/>
                <a:gd name="T74" fmla="*/ 2147483647 w 969"/>
                <a:gd name="T75" fmla="*/ 2147483647 h 891"/>
                <a:gd name="T76" fmla="*/ 2147483647 w 969"/>
                <a:gd name="T77" fmla="*/ 2147483647 h 891"/>
                <a:gd name="T78" fmla="*/ 2147483647 w 969"/>
                <a:gd name="T79" fmla="*/ 2147483647 h 891"/>
                <a:gd name="T80" fmla="*/ 2147483647 w 969"/>
                <a:gd name="T81" fmla="*/ 2147483647 h 891"/>
                <a:gd name="T82" fmla="*/ 2147483647 w 969"/>
                <a:gd name="T83" fmla="*/ 2147483647 h 891"/>
                <a:gd name="T84" fmla="*/ 2147483647 w 969"/>
                <a:gd name="T85" fmla="*/ 2147483647 h 891"/>
                <a:gd name="T86" fmla="*/ 2147483647 w 969"/>
                <a:gd name="T87" fmla="*/ 2147483647 h 891"/>
                <a:gd name="T88" fmla="*/ 2147483647 w 969"/>
                <a:gd name="T89" fmla="*/ 2147483647 h 891"/>
                <a:gd name="T90" fmla="*/ 2147483647 w 969"/>
                <a:gd name="T91" fmla="*/ 2147483647 h 891"/>
                <a:gd name="T92" fmla="*/ 2147483647 w 969"/>
                <a:gd name="T93" fmla="*/ 2147483647 h 891"/>
                <a:gd name="T94" fmla="*/ 2147483647 w 969"/>
                <a:gd name="T95" fmla="*/ 2147483647 h 891"/>
                <a:gd name="T96" fmla="*/ 0 w 969"/>
                <a:gd name="T97" fmla="*/ 2147483647 h 891"/>
                <a:gd name="T98" fmla="*/ 0 w 969"/>
                <a:gd name="T99" fmla="*/ 2147483647 h 8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69"/>
                <a:gd name="T151" fmla="*/ 0 h 891"/>
                <a:gd name="T152" fmla="*/ 969 w 969"/>
                <a:gd name="T153" fmla="*/ 891 h 8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69" h="891">
                  <a:moveTo>
                    <a:pt x="0" y="39"/>
                  </a:moveTo>
                  <a:lnTo>
                    <a:pt x="872" y="0"/>
                  </a:lnTo>
                  <a:lnTo>
                    <a:pt x="867" y="11"/>
                  </a:lnTo>
                  <a:lnTo>
                    <a:pt x="886" y="23"/>
                  </a:lnTo>
                  <a:lnTo>
                    <a:pt x="894" y="46"/>
                  </a:lnTo>
                  <a:lnTo>
                    <a:pt x="889" y="63"/>
                  </a:lnTo>
                  <a:lnTo>
                    <a:pt x="864" y="84"/>
                  </a:lnTo>
                  <a:lnTo>
                    <a:pt x="840" y="112"/>
                  </a:lnTo>
                  <a:lnTo>
                    <a:pt x="837" y="129"/>
                  </a:lnTo>
                  <a:lnTo>
                    <a:pt x="969" y="120"/>
                  </a:lnTo>
                  <a:lnTo>
                    <a:pt x="963" y="131"/>
                  </a:lnTo>
                  <a:lnTo>
                    <a:pt x="968" y="144"/>
                  </a:lnTo>
                  <a:lnTo>
                    <a:pt x="957" y="165"/>
                  </a:lnTo>
                  <a:lnTo>
                    <a:pt x="934" y="189"/>
                  </a:lnTo>
                  <a:lnTo>
                    <a:pt x="924" y="242"/>
                  </a:lnTo>
                  <a:lnTo>
                    <a:pt x="898" y="274"/>
                  </a:lnTo>
                  <a:lnTo>
                    <a:pt x="903" y="306"/>
                  </a:lnTo>
                  <a:lnTo>
                    <a:pt x="902" y="351"/>
                  </a:lnTo>
                  <a:lnTo>
                    <a:pt x="895" y="353"/>
                  </a:lnTo>
                  <a:lnTo>
                    <a:pt x="873" y="373"/>
                  </a:lnTo>
                  <a:lnTo>
                    <a:pt x="871" y="387"/>
                  </a:lnTo>
                  <a:lnTo>
                    <a:pt x="833" y="421"/>
                  </a:lnTo>
                  <a:lnTo>
                    <a:pt x="819" y="457"/>
                  </a:lnTo>
                  <a:lnTo>
                    <a:pt x="822" y="497"/>
                  </a:lnTo>
                  <a:lnTo>
                    <a:pt x="817" y="518"/>
                  </a:lnTo>
                  <a:lnTo>
                    <a:pt x="781" y="540"/>
                  </a:lnTo>
                  <a:lnTo>
                    <a:pt x="757" y="578"/>
                  </a:lnTo>
                  <a:lnTo>
                    <a:pt x="746" y="589"/>
                  </a:lnTo>
                  <a:lnTo>
                    <a:pt x="746" y="620"/>
                  </a:lnTo>
                  <a:lnTo>
                    <a:pt x="728" y="642"/>
                  </a:lnTo>
                  <a:lnTo>
                    <a:pt x="728" y="666"/>
                  </a:lnTo>
                  <a:lnTo>
                    <a:pt x="715" y="698"/>
                  </a:lnTo>
                  <a:lnTo>
                    <a:pt x="696" y="733"/>
                  </a:lnTo>
                  <a:lnTo>
                    <a:pt x="705" y="768"/>
                  </a:lnTo>
                  <a:lnTo>
                    <a:pt x="722" y="788"/>
                  </a:lnTo>
                  <a:lnTo>
                    <a:pt x="726" y="813"/>
                  </a:lnTo>
                  <a:lnTo>
                    <a:pt x="732" y="820"/>
                  </a:lnTo>
                  <a:lnTo>
                    <a:pt x="732" y="831"/>
                  </a:lnTo>
                  <a:lnTo>
                    <a:pt x="721" y="839"/>
                  </a:lnTo>
                  <a:lnTo>
                    <a:pt x="715" y="862"/>
                  </a:lnTo>
                  <a:lnTo>
                    <a:pt x="719" y="873"/>
                  </a:lnTo>
                  <a:lnTo>
                    <a:pt x="126" y="891"/>
                  </a:lnTo>
                  <a:lnTo>
                    <a:pt x="125" y="760"/>
                  </a:lnTo>
                  <a:lnTo>
                    <a:pt x="94" y="754"/>
                  </a:lnTo>
                  <a:lnTo>
                    <a:pt x="69" y="765"/>
                  </a:lnTo>
                  <a:lnTo>
                    <a:pt x="60" y="762"/>
                  </a:lnTo>
                  <a:lnTo>
                    <a:pt x="30" y="740"/>
                  </a:lnTo>
                  <a:lnTo>
                    <a:pt x="35" y="306"/>
                  </a:lnTo>
                  <a:lnTo>
                    <a:pt x="0" y="39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3"/>
            <p:cNvSpPr>
              <a:spLocks noChangeAspect="1"/>
            </p:cNvSpPr>
            <p:nvPr/>
          </p:nvSpPr>
          <p:spPr bwMode="auto">
            <a:xfrm>
              <a:off x="1811338" y="3062288"/>
              <a:ext cx="920750" cy="1160462"/>
            </a:xfrm>
            <a:custGeom>
              <a:avLst/>
              <a:gdLst>
                <a:gd name="T0" fmla="*/ 2147483647 w 1098"/>
                <a:gd name="T1" fmla="*/ 2147483647 h 1365"/>
                <a:gd name="T2" fmla="*/ 2147483647 w 1098"/>
                <a:gd name="T3" fmla="*/ 2147483647 h 1365"/>
                <a:gd name="T4" fmla="*/ 2147483647 w 1098"/>
                <a:gd name="T5" fmla="*/ 2147483647 h 1365"/>
                <a:gd name="T6" fmla="*/ 2147483647 w 1098"/>
                <a:gd name="T7" fmla="*/ 2147483647 h 1365"/>
                <a:gd name="T8" fmla="*/ 2147483647 w 1098"/>
                <a:gd name="T9" fmla="*/ 0 h 1365"/>
                <a:gd name="T10" fmla="*/ 0 w 1098"/>
                <a:gd name="T11" fmla="*/ 2147483647 h 1365"/>
                <a:gd name="T12" fmla="*/ 0 w 1098"/>
                <a:gd name="T13" fmla="*/ 2147483647 h 1365"/>
                <a:gd name="T14" fmla="*/ 2147483647 w 1098"/>
                <a:gd name="T15" fmla="*/ 2147483647 h 1365"/>
                <a:gd name="T16" fmla="*/ 2147483647 w 1098"/>
                <a:gd name="T17" fmla="*/ 2147483647 h 1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8"/>
                <a:gd name="T28" fmla="*/ 0 h 1365"/>
                <a:gd name="T29" fmla="*/ 1098 w 1098"/>
                <a:gd name="T30" fmla="*/ 1365 h 1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8" h="1365">
                  <a:moveTo>
                    <a:pt x="965" y="1365"/>
                  </a:moveTo>
                  <a:lnTo>
                    <a:pt x="1098" y="390"/>
                  </a:lnTo>
                  <a:lnTo>
                    <a:pt x="738" y="334"/>
                  </a:lnTo>
                  <a:lnTo>
                    <a:pt x="775" y="95"/>
                  </a:lnTo>
                  <a:lnTo>
                    <a:pt x="235" y="0"/>
                  </a:lnTo>
                  <a:lnTo>
                    <a:pt x="0" y="1213"/>
                  </a:lnTo>
                  <a:lnTo>
                    <a:pt x="0" y="1214"/>
                  </a:lnTo>
                  <a:lnTo>
                    <a:pt x="965" y="1365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"/>
            <p:cNvSpPr>
              <a:spLocks noChangeAspect="1"/>
            </p:cNvSpPr>
            <p:nvPr/>
          </p:nvSpPr>
          <p:spPr bwMode="auto">
            <a:xfrm>
              <a:off x="5443538" y="3162300"/>
              <a:ext cx="649287" cy="1165225"/>
            </a:xfrm>
            <a:custGeom>
              <a:avLst/>
              <a:gdLst>
                <a:gd name="T0" fmla="*/ 2147483647 w 774"/>
                <a:gd name="T1" fmla="*/ 2147483647 h 1376"/>
                <a:gd name="T2" fmla="*/ 2147483647 w 774"/>
                <a:gd name="T3" fmla="*/ 2147483647 h 1376"/>
                <a:gd name="T4" fmla="*/ 2147483647 w 774"/>
                <a:gd name="T5" fmla="*/ 2147483647 h 1376"/>
                <a:gd name="T6" fmla="*/ 2147483647 w 774"/>
                <a:gd name="T7" fmla="*/ 2147483647 h 1376"/>
                <a:gd name="T8" fmla="*/ 2147483647 w 774"/>
                <a:gd name="T9" fmla="*/ 2147483647 h 1376"/>
                <a:gd name="T10" fmla="*/ 2147483647 w 774"/>
                <a:gd name="T11" fmla="*/ 2147483647 h 1376"/>
                <a:gd name="T12" fmla="*/ 2147483647 w 774"/>
                <a:gd name="T13" fmla="*/ 2147483647 h 1376"/>
                <a:gd name="T14" fmla="*/ 2147483647 w 774"/>
                <a:gd name="T15" fmla="*/ 2147483647 h 1376"/>
                <a:gd name="T16" fmla="*/ 2147483647 w 774"/>
                <a:gd name="T17" fmla="*/ 2147483647 h 1376"/>
                <a:gd name="T18" fmla="*/ 2147483647 w 774"/>
                <a:gd name="T19" fmla="*/ 2147483647 h 1376"/>
                <a:gd name="T20" fmla="*/ 2147483647 w 774"/>
                <a:gd name="T21" fmla="*/ 2147483647 h 1376"/>
                <a:gd name="T22" fmla="*/ 2147483647 w 774"/>
                <a:gd name="T23" fmla="*/ 2147483647 h 1376"/>
                <a:gd name="T24" fmla="*/ 2147483647 w 774"/>
                <a:gd name="T25" fmla="*/ 2147483647 h 1376"/>
                <a:gd name="T26" fmla="*/ 0 w 774"/>
                <a:gd name="T27" fmla="*/ 2147483647 h 1376"/>
                <a:gd name="T28" fmla="*/ 2147483647 w 774"/>
                <a:gd name="T29" fmla="*/ 2147483647 h 1376"/>
                <a:gd name="T30" fmla="*/ 2147483647 w 774"/>
                <a:gd name="T31" fmla="*/ 2147483647 h 1376"/>
                <a:gd name="T32" fmla="*/ 2147483647 w 774"/>
                <a:gd name="T33" fmla="*/ 2147483647 h 1376"/>
                <a:gd name="T34" fmla="*/ 2147483647 w 774"/>
                <a:gd name="T35" fmla="*/ 2147483647 h 1376"/>
                <a:gd name="T36" fmla="*/ 2147483647 w 774"/>
                <a:gd name="T37" fmla="*/ 2147483647 h 1376"/>
                <a:gd name="T38" fmla="*/ 2147483647 w 774"/>
                <a:gd name="T39" fmla="*/ 2147483647 h 1376"/>
                <a:gd name="T40" fmla="*/ 2147483647 w 774"/>
                <a:gd name="T41" fmla="*/ 2147483647 h 1376"/>
                <a:gd name="T42" fmla="*/ 2147483647 w 774"/>
                <a:gd name="T43" fmla="*/ 2147483647 h 1376"/>
                <a:gd name="T44" fmla="*/ 2147483647 w 774"/>
                <a:gd name="T45" fmla="*/ 2147483647 h 1376"/>
                <a:gd name="T46" fmla="*/ 2147483647 w 774"/>
                <a:gd name="T47" fmla="*/ 2147483647 h 1376"/>
                <a:gd name="T48" fmla="*/ 2147483647 w 774"/>
                <a:gd name="T49" fmla="*/ 2147483647 h 1376"/>
                <a:gd name="T50" fmla="*/ 2147483647 w 774"/>
                <a:gd name="T51" fmla="*/ 2147483647 h 1376"/>
                <a:gd name="T52" fmla="*/ 2147483647 w 774"/>
                <a:gd name="T53" fmla="*/ 2147483647 h 1376"/>
                <a:gd name="T54" fmla="*/ 2147483647 w 774"/>
                <a:gd name="T55" fmla="*/ 2147483647 h 1376"/>
                <a:gd name="T56" fmla="*/ 2147483647 w 774"/>
                <a:gd name="T57" fmla="*/ 2147483647 h 1376"/>
                <a:gd name="T58" fmla="*/ 2147483647 w 774"/>
                <a:gd name="T59" fmla="*/ 2147483647 h 1376"/>
                <a:gd name="T60" fmla="*/ 2147483647 w 774"/>
                <a:gd name="T61" fmla="*/ 2147483647 h 1376"/>
                <a:gd name="T62" fmla="*/ 2147483647 w 774"/>
                <a:gd name="T63" fmla="*/ 2147483647 h 1376"/>
                <a:gd name="T64" fmla="*/ 2147483647 w 774"/>
                <a:gd name="T65" fmla="*/ 2147483647 h 1376"/>
                <a:gd name="T66" fmla="*/ 2147483647 w 774"/>
                <a:gd name="T67" fmla="*/ 2147483647 h 1376"/>
                <a:gd name="T68" fmla="*/ 2147483647 w 774"/>
                <a:gd name="T69" fmla="*/ 2147483647 h 1376"/>
                <a:gd name="T70" fmla="*/ 2147483647 w 774"/>
                <a:gd name="T71" fmla="*/ 2147483647 h 1376"/>
                <a:gd name="T72" fmla="*/ 2147483647 w 774"/>
                <a:gd name="T73" fmla="*/ 2147483647 h 1376"/>
                <a:gd name="T74" fmla="*/ 2147483647 w 774"/>
                <a:gd name="T75" fmla="*/ 2147483647 h 1376"/>
                <a:gd name="T76" fmla="*/ 2147483647 w 774"/>
                <a:gd name="T77" fmla="*/ 2147483647 h 1376"/>
                <a:gd name="T78" fmla="*/ 2147483647 w 774"/>
                <a:gd name="T79" fmla="*/ 2147483647 h 1376"/>
                <a:gd name="T80" fmla="*/ 2147483647 w 774"/>
                <a:gd name="T81" fmla="*/ 2147483647 h 1376"/>
                <a:gd name="T82" fmla="*/ 2147483647 w 774"/>
                <a:gd name="T83" fmla="*/ 2147483647 h 1376"/>
                <a:gd name="T84" fmla="*/ 2147483647 w 774"/>
                <a:gd name="T85" fmla="*/ 2147483647 h 1376"/>
                <a:gd name="T86" fmla="*/ 2147483647 w 774"/>
                <a:gd name="T87" fmla="*/ 2147483647 h 1376"/>
                <a:gd name="T88" fmla="*/ 2147483647 w 774"/>
                <a:gd name="T89" fmla="*/ 2147483647 h 1376"/>
                <a:gd name="T90" fmla="*/ 2147483647 w 774"/>
                <a:gd name="T91" fmla="*/ 2147483647 h 1376"/>
                <a:gd name="T92" fmla="*/ 2147483647 w 774"/>
                <a:gd name="T93" fmla="*/ 2147483647 h 1376"/>
                <a:gd name="T94" fmla="*/ 2147483647 w 774"/>
                <a:gd name="T95" fmla="*/ 2147483647 h 1376"/>
                <a:gd name="T96" fmla="*/ 2147483647 w 774"/>
                <a:gd name="T97" fmla="*/ 0 h 13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4"/>
                <a:gd name="T148" fmla="*/ 0 h 1376"/>
                <a:gd name="T149" fmla="*/ 774 w 774"/>
                <a:gd name="T150" fmla="*/ 1376 h 13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4" h="1376">
                  <a:moveTo>
                    <a:pt x="637" y="0"/>
                  </a:moveTo>
                  <a:lnTo>
                    <a:pt x="130" y="33"/>
                  </a:lnTo>
                  <a:lnTo>
                    <a:pt x="137" y="47"/>
                  </a:lnTo>
                  <a:lnTo>
                    <a:pt x="174" y="74"/>
                  </a:lnTo>
                  <a:lnTo>
                    <a:pt x="180" y="96"/>
                  </a:lnTo>
                  <a:lnTo>
                    <a:pt x="213" y="116"/>
                  </a:lnTo>
                  <a:lnTo>
                    <a:pt x="227" y="158"/>
                  </a:lnTo>
                  <a:lnTo>
                    <a:pt x="226" y="179"/>
                  </a:lnTo>
                  <a:lnTo>
                    <a:pt x="212" y="205"/>
                  </a:lnTo>
                  <a:lnTo>
                    <a:pt x="201" y="216"/>
                  </a:lnTo>
                  <a:lnTo>
                    <a:pt x="199" y="239"/>
                  </a:lnTo>
                  <a:lnTo>
                    <a:pt x="167" y="274"/>
                  </a:lnTo>
                  <a:lnTo>
                    <a:pt x="137" y="283"/>
                  </a:lnTo>
                  <a:lnTo>
                    <a:pt x="129" y="294"/>
                  </a:lnTo>
                  <a:lnTo>
                    <a:pt x="91" y="295"/>
                  </a:lnTo>
                  <a:lnTo>
                    <a:pt x="74" y="305"/>
                  </a:lnTo>
                  <a:lnTo>
                    <a:pt x="60" y="331"/>
                  </a:lnTo>
                  <a:lnTo>
                    <a:pt x="63" y="353"/>
                  </a:lnTo>
                  <a:lnTo>
                    <a:pt x="87" y="375"/>
                  </a:lnTo>
                  <a:lnTo>
                    <a:pt x="93" y="391"/>
                  </a:lnTo>
                  <a:lnTo>
                    <a:pt x="87" y="428"/>
                  </a:lnTo>
                  <a:lnTo>
                    <a:pt x="59" y="489"/>
                  </a:lnTo>
                  <a:lnTo>
                    <a:pt x="31" y="505"/>
                  </a:lnTo>
                  <a:lnTo>
                    <a:pt x="21" y="524"/>
                  </a:lnTo>
                  <a:lnTo>
                    <a:pt x="24" y="545"/>
                  </a:lnTo>
                  <a:lnTo>
                    <a:pt x="10" y="565"/>
                  </a:lnTo>
                  <a:lnTo>
                    <a:pt x="10" y="575"/>
                  </a:lnTo>
                  <a:lnTo>
                    <a:pt x="0" y="600"/>
                  </a:lnTo>
                  <a:lnTo>
                    <a:pt x="4" y="646"/>
                  </a:lnTo>
                  <a:lnTo>
                    <a:pt x="20" y="689"/>
                  </a:lnTo>
                  <a:lnTo>
                    <a:pt x="21" y="705"/>
                  </a:lnTo>
                  <a:lnTo>
                    <a:pt x="77" y="772"/>
                  </a:lnTo>
                  <a:lnTo>
                    <a:pt x="133" y="815"/>
                  </a:lnTo>
                  <a:lnTo>
                    <a:pt x="149" y="828"/>
                  </a:lnTo>
                  <a:lnTo>
                    <a:pt x="180" y="918"/>
                  </a:lnTo>
                  <a:lnTo>
                    <a:pt x="190" y="926"/>
                  </a:lnTo>
                  <a:lnTo>
                    <a:pt x="209" y="909"/>
                  </a:lnTo>
                  <a:lnTo>
                    <a:pt x="222" y="900"/>
                  </a:lnTo>
                  <a:lnTo>
                    <a:pt x="270" y="925"/>
                  </a:lnTo>
                  <a:lnTo>
                    <a:pt x="277" y="939"/>
                  </a:lnTo>
                  <a:lnTo>
                    <a:pt x="266" y="969"/>
                  </a:lnTo>
                  <a:lnTo>
                    <a:pt x="271" y="1004"/>
                  </a:lnTo>
                  <a:lnTo>
                    <a:pt x="236" y="1045"/>
                  </a:lnTo>
                  <a:lnTo>
                    <a:pt x="228" y="1061"/>
                  </a:lnTo>
                  <a:lnTo>
                    <a:pt x="242" y="1089"/>
                  </a:lnTo>
                  <a:lnTo>
                    <a:pt x="274" y="1120"/>
                  </a:lnTo>
                  <a:lnTo>
                    <a:pt x="329" y="1153"/>
                  </a:lnTo>
                  <a:lnTo>
                    <a:pt x="356" y="1163"/>
                  </a:lnTo>
                  <a:lnTo>
                    <a:pt x="409" y="1211"/>
                  </a:lnTo>
                  <a:lnTo>
                    <a:pt x="421" y="1252"/>
                  </a:lnTo>
                  <a:lnTo>
                    <a:pt x="439" y="1276"/>
                  </a:lnTo>
                  <a:lnTo>
                    <a:pt x="437" y="1285"/>
                  </a:lnTo>
                  <a:lnTo>
                    <a:pt x="423" y="1300"/>
                  </a:lnTo>
                  <a:lnTo>
                    <a:pt x="421" y="1310"/>
                  </a:lnTo>
                  <a:lnTo>
                    <a:pt x="462" y="1376"/>
                  </a:lnTo>
                  <a:lnTo>
                    <a:pt x="469" y="1373"/>
                  </a:lnTo>
                  <a:lnTo>
                    <a:pt x="470" y="1362"/>
                  </a:lnTo>
                  <a:lnTo>
                    <a:pt x="484" y="1362"/>
                  </a:lnTo>
                  <a:lnTo>
                    <a:pt x="489" y="1368"/>
                  </a:lnTo>
                  <a:lnTo>
                    <a:pt x="499" y="1326"/>
                  </a:lnTo>
                  <a:lnTo>
                    <a:pt x="524" y="1314"/>
                  </a:lnTo>
                  <a:lnTo>
                    <a:pt x="557" y="1319"/>
                  </a:lnTo>
                  <a:lnTo>
                    <a:pt x="580" y="1332"/>
                  </a:lnTo>
                  <a:lnTo>
                    <a:pt x="603" y="1348"/>
                  </a:lnTo>
                  <a:lnTo>
                    <a:pt x="629" y="1338"/>
                  </a:lnTo>
                  <a:lnTo>
                    <a:pt x="619" y="1287"/>
                  </a:lnTo>
                  <a:lnTo>
                    <a:pt x="615" y="1259"/>
                  </a:lnTo>
                  <a:lnTo>
                    <a:pt x="633" y="1251"/>
                  </a:lnTo>
                  <a:lnTo>
                    <a:pt x="691" y="1235"/>
                  </a:lnTo>
                  <a:lnTo>
                    <a:pt x="696" y="1229"/>
                  </a:lnTo>
                  <a:lnTo>
                    <a:pt x="678" y="1206"/>
                  </a:lnTo>
                  <a:lnTo>
                    <a:pt x="675" y="1197"/>
                  </a:lnTo>
                  <a:lnTo>
                    <a:pt x="682" y="1193"/>
                  </a:lnTo>
                  <a:lnTo>
                    <a:pt x="686" y="1173"/>
                  </a:lnTo>
                  <a:lnTo>
                    <a:pt x="695" y="1161"/>
                  </a:lnTo>
                  <a:lnTo>
                    <a:pt x="690" y="1156"/>
                  </a:lnTo>
                  <a:lnTo>
                    <a:pt x="689" y="1148"/>
                  </a:lnTo>
                  <a:lnTo>
                    <a:pt x="689" y="1137"/>
                  </a:lnTo>
                  <a:lnTo>
                    <a:pt x="700" y="1093"/>
                  </a:lnTo>
                  <a:lnTo>
                    <a:pt x="700" y="1057"/>
                  </a:lnTo>
                  <a:lnTo>
                    <a:pt x="730" y="1029"/>
                  </a:lnTo>
                  <a:lnTo>
                    <a:pt x="747" y="989"/>
                  </a:lnTo>
                  <a:lnTo>
                    <a:pt x="748" y="974"/>
                  </a:lnTo>
                  <a:lnTo>
                    <a:pt x="774" y="925"/>
                  </a:lnTo>
                  <a:lnTo>
                    <a:pt x="768" y="872"/>
                  </a:lnTo>
                  <a:lnTo>
                    <a:pt x="746" y="828"/>
                  </a:lnTo>
                  <a:lnTo>
                    <a:pt x="751" y="799"/>
                  </a:lnTo>
                  <a:lnTo>
                    <a:pt x="748" y="778"/>
                  </a:lnTo>
                  <a:lnTo>
                    <a:pt x="757" y="766"/>
                  </a:lnTo>
                  <a:lnTo>
                    <a:pt x="706" y="186"/>
                  </a:lnTo>
                  <a:lnTo>
                    <a:pt x="697" y="179"/>
                  </a:lnTo>
                  <a:lnTo>
                    <a:pt x="690" y="165"/>
                  </a:lnTo>
                  <a:lnTo>
                    <a:pt x="679" y="112"/>
                  </a:lnTo>
                  <a:lnTo>
                    <a:pt x="671" y="96"/>
                  </a:lnTo>
                  <a:lnTo>
                    <a:pt x="655" y="80"/>
                  </a:lnTo>
                  <a:lnTo>
                    <a:pt x="637" y="45"/>
                  </a:lnTo>
                  <a:lnTo>
                    <a:pt x="637" y="0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"/>
            <p:cNvSpPr>
              <a:spLocks noChangeAspect="1"/>
            </p:cNvSpPr>
            <p:nvPr/>
          </p:nvSpPr>
          <p:spPr bwMode="auto">
            <a:xfrm>
              <a:off x="1560513" y="1555750"/>
              <a:ext cx="976312" cy="1593850"/>
            </a:xfrm>
            <a:custGeom>
              <a:avLst/>
              <a:gdLst>
                <a:gd name="T0" fmla="*/ 2147483647 w 1161"/>
                <a:gd name="T1" fmla="*/ 2147483647 h 1880"/>
                <a:gd name="T2" fmla="*/ 2147483647 w 1161"/>
                <a:gd name="T3" fmla="*/ 2147483647 h 1880"/>
                <a:gd name="T4" fmla="*/ 2147483647 w 1161"/>
                <a:gd name="T5" fmla="*/ 2147483647 h 1880"/>
                <a:gd name="T6" fmla="*/ 2147483647 w 1161"/>
                <a:gd name="T7" fmla="*/ 2147483647 h 1880"/>
                <a:gd name="T8" fmla="*/ 2147483647 w 1161"/>
                <a:gd name="T9" fmla="*/ 2147483647 h 1880"/>
                <a:gd name="T10" fmla="*/ 2147483647 w 1161"/>
                <a:gd name="T11" fmla="*/ 2147483647 h 1880"/>
                <a:gd name="T12" fmla="*/ 2147483647 w 1161"/>
                <a:gd name="T13" fmla="*/ 2147483647 h 1880"/>
                <a:gd name="T14" fmla="*/ 2147483647 w 1161"/>
                <a:gd name="T15" fmla="*/ 2147483647 h 1880"/>
                <a:gd name="T16" fmla="*/ 2147483647 w 1161"/>
                <a:gd name="T17" fmla="*/ 2147483647 h 1880"/>
                <a:gd name="T18" fmla="*/ 2147483647 w 1161"/>
                <a:gd name="T19" fmla="*/ 2147483647 h 1880"/>
                <a:gd name="T20" fmla="*/ 2147483647 w 1161"/>
                <a:gd name="T21" fmla="*/ 2147483647 h 1880"/>
                <a:gd name="T22" fmla="*/ 2147483647 w 1161"/>
                <a:gd name="T23" fmla="*/ 2147483647 h 1880"/>
                <a:gd name="T24" fmla="*/ 2147483647 w 1161"/>
                <a:gd name="T25" fmla="*/ 2147483647 h 1880"/>
                <a:gd name="T26" fmla="*/ 2147483647 w 1161"/>
                <a:gd name="T27" fmla="*/ 2147483647 h 1880"/>
                <a:gd name="T28" fmla="*/ 2147483647 w 1161"/>
                <a:gd name="T29" fmla="*/ 0 h 1880"/>
                <a:gd name="T30" fmla="*/ 2147483647 w 1161"/>
                <a:gd name="T31" fmla="*/ 2147483647 h 1880"/>
                <a:gd name="T32" fmla="*/ 2147483647 w 1161"/>
                <a:gd name="T33" fmla="*/ 2147483647 h 1880"/>
                <a:gd name="T34" fmla="*/ 2147483647 w 1161"/>
                <a:gd name="T35" fmla="*/ 2147483647 h 1880"/>
                <a:gd name="T36" fmla="*/ 2147483647 w 1161"/>
                <a:gd name="T37" fmla="*/ 2147483647 h 1880"/>
                <a:gd name="T38" fmla="*/ 2147483647 w 1161"/>
                <a:gd name="T39" fmla="*/ 2147483647 h 1880"/>
                <a:gd name="T40" fmla="*/ 2147483647 w 1161"/>
                <a:gd name="T41" fmla="*/ 2147483647 h 1880"/>
                <a:gd name="T42" fmla="*/ 2147483647 w 1161"/>
                <a:gd name="T43" fmla="*/ 2147483647 h 1880"/>
                <a:gd name="T44" fmla="*/ 2147483647 w 1161"/>
                <a:gd name="T45" fmla="*/ 2147483647 h 1880"/>
                <a:gd name="T46" fmla="*/ 2147483647 w 1161"/>
                <a:gd name="T47" fmla="*/ 2147483647 h 1880"/>
                <a:gd name="T48" fmla="*/ 2147483647 w 1161"/>
                <a:gd name="T49" fmla="*/ 2147483647 h 1880"/>
                <a:gd name="T50" fmla="*/ 2147483647 w 1161"/>
                <a:gd name="T51" fmla="*/ 2147483647 h 1880"/>
                <a:gd name="T52" fmla="*/ 2147483647 w 1161"/>
                <a:gd name="T53" fmla="*/ 2147483647 h 1880"/>
                <a:gd name="T54" fmla="*/ 2147483647 w 1161"/>
                <a:gd name="T55" fmla="*/ 2147483647 h 1880"/>
                <a:gd name="T56" fmla="*/ 2147483647 w 1161"/>
                <a:gd name="T57" fmla="*/ 2147483647 h 1880"/>
                <a:gd name="T58" fmla="*/ 2147483647 w 1161"/>
                <a:gd name="T59" fmla="*/ 2147483647 h 1880"/>
                <a:gd name="T60" fmla="*/ 2147483647 w 1161"/>
                <a:gd name="T61" fmla="*/ 2147483647 h 1880"/>
                <a:gd name="T62" fmla="*/ 2147483647 w 1161"/>
                <a:gd name="T63" fmla="*/ 2147483647 h 1880"/>
                <a:gd name="T64" fmla="*/ 2147483647 w 1161"/>
                <a:gd name="T65" fmla="*/ 2147483647 h 1880"/>
                <a:gd name="T66" fmla="*/ 2147483647 w 1161"/>
                <a:gd name="T67" fmla="*/ 2147483647 h 1880"/>
                <a:gd name="T68" fmla="*/ 2147483647 w 1161"/>
                <a:gd name="T69" fmla="*/ 2147483647 h 1880"/>
                <a:gd name="T70" fmla="*/ 2147483647 w 1161"/>
                <a:gd name="T71" fmla="*/ 2147483647 h 1880"/>
                <a:gd name="T72" fmla="*/ 2147483647 w 1161"/>
                <a:gd name="T73" fmla="*/ 2147483647 h 1880"/>
                <a:gd name="T74" fmla="*/ 2147483647 w 1161"/>
                <a:gd name="T75" fmla="*/ 2147483647 h 1880"/>
                <a:gd name="T76" fmla="*/ 2147483647 w 1161"/>
                <a:gd name="T77" fmla="*/ 2147483647 h 1880"/>
                <a:gd name="T78" fmla="*/ 2147483647 w 1161"/>
                <a:gd name="T79" fmla="*/ 2147483647 h 1880"/>
                <a:gd name="T80" fmla="*/ 2147483647 w 1161"/>
                <a:gd name="T81" fmla="*/ 2147483647 h 1880"/>
                <a:gd name="T82" fmla="*/ 2147483647 w 1161"/>
                <a:gd name="T83" fmla="*/ 2147483647 h 1880"/>
                <a:gd name="T84" fmla="*/ 2147483647 w 1161"/>
                <a:gd name="T85" fmla="*/ 2147483647 h 1880"/>
                <a:gd name="T86" fmla="*/ 2147483647 w 1161"/>
                <a:gd name="T87" fmla="*/ 2147483647 h 1880"/>
                <a:gd name="T88" fmla="*/ 2147483647 w 1161"/>
                <a:gd name="T89" fmla="*/ 2147483647 h 1880"/>
                <a:gd name="T90" fmla="*/ 2147483647 w 1161"/>
                <a:gd name="T91" fmla="*/ 2147483647 h 1880"/>
                <a:gd name="T92" fmla="*/ 2147483647 w 1161"/>
                <a:gd name="T93" fmla="*/ 2147483647 h 1880"/>
                <a:gd name="T94" fmla="*/ 2147483647 w 1161"/>
                <a:gd name="T95" fmla="*/ 2147483647 h 1880"/>
                <a:gd name="T96" fmla="*/ 0 w 1161"/>
                <a:gd name="T97" fmla="*/ 2147483647 h 1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1"/>
                <a:gd name="T148" fmla="*/ 0 h 1880"/>
                <a:gd name="T149" fmla="*/ 1161 w 1161"/>
                <a:gd name="T150" fmla="*/ 1880 h 1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1" h="1880">
                  <a:moveTo>
                    <a:pt x="0" y="1676"/>
                  </a:moveTo>
                  <a:lnTo>
                    <a:pt x="97" y="1241"/>
                  </a:lnTo>
                  <a:lnTo>
                    <a:pt x="122" y="1210"/>
                  </a:lnTo>
                  <a:lnTo>
                    <a:pt x="122" y="1181"/>
                  </a:lnTo>
                  <a:lnTo>
                    <a:pt x="129" y="1179"/>
                  </a:lnTo>
                  <a:lnTo>
                    <a:pt x="131" y="1169"/>
                  </a:lnTo>
                  <a:lnTo>
                    <a:pt x="137" y="1156"/>
                  </a:lnTo>
                  <a:lnTo>
                    <a:pt x="127" y="1137"/>
                  </a:lnTo>
                  <a:lnTo>
                    <a:pt x="100" y="1124"/>
                  </a:lnTo>
                  <a:lnTo>
                    <a:pt x="93" y="1109"/>
                  </a:lnTo>
                  <a:lnTo>
                    <a:pt x="101" y="1078"/>
                  </a:lnTo>
                  <a:lnTo>
                    <a:pt x="144" y="1013"/>
                  </a:lnTo>
                  <a:lnTo>
                    <a:pt x="170" y="1000"/>
                  </a:lnTo>
                  <a:lnTo>
                    <a:pt x="189" y="980"/>
                  </a:lnTo>
                  <a:lnTo>
                    <a:pt x="191" y="964"/>
                  </a:lnTo>
                  <a:lnTo>
                    <a:pt x="206" y="948"/>
                  </a:lnTo>
                  <a:lnTo>
                    <a:pt x="289" y="819"/>
                  </a:lnTo>
                  <a:lnTo>
                    <a:pt x="286" y="786"/>
                  </a:lnTo>
                  <a:lnTo>
                    <a:pt x="267" y="771"/>
                  </a:lnTo>
                  <a:lnTo>
                    <a:pt x="251" y="766"/>
                  </a:lnTo>
                  <a:lnTo>
                    <a:pt x="234" y="743"/>
                  </a:lnTo>
                  <a:lnTo>
                    <a:pt x="232" y="720"/>
                  </a:lnTo>
                  <a:lnTo>
                    <a:pt x="228" y="690"/>
                  </a:lnTo>
                  <a:lnTo>
                    <a:pt x="237" y="679"/>
                  </a:lnTo>
                  <a:lnTo>
                    <a:pt x="241" y="667"/>
                  </a:lnTo>
                  <a:lnTo>
                    <a:pt x="230" y="646"/>
                  </a:lnTo>
                  <a:lnTo>
                    <a:pt x="230" y="626"/>
                  </a:lnTo>
                  <a:lnTo>
                    <a:pt x="237" y="616"/>
                  </a:lnTo>
                  <a:lnTo>
                    <a:pt x="373" y="0"/>
                  </a:lnTo>
                  <a:lnTo>
                    <a:pt x="371" y="0"/>
                  </a:lnTo>
                  <a:lnTo>
                    <a:pt x="525" y="39"/>
                  </a:lnTo>
                  <a:lnTo>
                    <a:pt x="484" y="274"/>
                  </a:lnTo>
                  <a:lnTo>
                    <a:pt x="512" y="337"/>
                  </a:lnTo>
                  <a:lnTo>
                    <a:pt x="521" y="379"/>
                  </a:lnTo>
                  <a:lnTo>
                    <a:pt x="512" y="402"/>
                  </a:lnTo>
                  <a:lnTo>
                    <a:pt x="501" y="414"/>
                  </a:lnTo>
                  <a:lnTo>
                    <a:pt x="515" y="427"/>
                  </a:lnTo>
                  <a:lnTo>
                    <a:pt x="532" y="455"/>
                  </a:lnTo>
                  <a:lnTo>
                    <a:pt x="576" y="495"/>
                  </a:lnTo>
                  <a:lnTo>
                    <a:pt x="605" y="560"/>
                  </a:lnTo>
                  <a:lnTo>
                    <a:pt x="611" y="591"/>
                  </a:lnTo>
                  <a:lnTo>
                    <a:pt x="624" y="621"/>
                  </a:lnTo>
                  <a:lnTo>
                    <a:pt x="649" y="622"/>
                  </a:lnTo>
                  <a:lnTo>
                    <a:pt x="652" y="643"/>
                  </a:lnTo>
                  <a:lnTo>
                    <a:pt x="689" y="649"/>
                  </a:lnTo>
                  <a:lnTo>
                    <a:pt x="701" y="662"/>
                  </a:lnTo>
                  <a:lnTo>
                    <a:pt x="661" y="740"/>
                  </a:lnTo>
                  <a:lnTo>
                    <a:pt x="664" y="753"/>
                  </a:lnTo>
                  <a:lnTo>
                    <a:pt x="650" y="765"/>
                  </a:lnTo>
                  <a:lnTo>
                    <a:pt x="648" y="803"/>
                  </a:lnTo>
                  <a:lnTo>
                    <a:pt x="652" y="808"/>
                  </a:lnTo>
                  <a:lnTo>
                    <a:pt x="649" y="828"/>
                  </a:lnTo>
                  <a:lnTo>
                    <a:pt x="622" y="848"/>
                  </a:lnTo>
                  <a:lnTo>
                    <a:pt x="622" y="870"/>
                  </a:lnTo>
                  <a:lnTo>
                    <a:pt x="624" y="882"/>
                  </a:lnTo>
                  <a:lnTo>
                    <a:pt x="614" y="903"/>
                  </a:lnTo>
                  <a:lnTo>
                    <a:pt x="649" y="937"/>
                  </a:lnTo>
                  <a:lnTo>
                    <a:pt x="660" y="933"/>
                  </a:lnTo>
                  <a:lnTo>
                    <a:pt x="711" y="892"/>
                  </a:lnTo>
                  <a:lnTo>
                    <a:pt x="718" y="888"/>
                  </a:lnTo>
                  <a:lnTo>
                    <a:pt x="725" y="892"/>
                  </a:lnTo>
                  <a:lnTo>
                    <a:pt x="732" y="910"/>
                  </a:lnTo>
                  <a:lnTo>
                    <a:pt x="739" y="914"/>
                  </a:lnTo>
                  <a:lnTo>
                    <a:pt x="749" y="924"/>
                  </a:lnTo>
                  <a:lnTo>
                    <a:pt x="743" y="953"/>
                  </a:lnTo>
                  <a:lnTo>
                    <a:pt x="743" y="1002"/>
                  </a:lnTo>
                  <a:lnTo>
                    <a:pt x="754" y="1035"/>
                  </a:lnTo>
                  <a:lnTo>
                    <a:pt x="774" y="1062"/>
                  </a:lnTo>
                  <a:lnTo>
                    <a:pt x="773" y="1078"/>
                  </a:lnTo>
                  <a:lnTo>
                    <a:pt x="760" y="1099"/>
                  </a:lnTo>
                  <a:lnTo>
                    <a:pt x="780" y="1131"/>
                  </a:lnTo>
                  <a:lnTo>
                    <a:pt x="801" y="1131"/>
                  </a:lnTo>
                  <a:lnTo>
                    <a:pt x="819" y="1153"/>
                  </a:lnTo>
                  <a:lnTo>
                    <a:pt x="823" y="1168"/>
                  </a:lnTo>
                  <a:lnTo>
                    <a:pt x="816" y="1202"/>
                  </a:lnTo>
                  <a:lnTo>
                    <a:pt x="816" y="1210"/>
                  </a:lnTo>
                  <a:lnTo>
                    <a:pt x="830" y="1236"/>
                  </a:lnTo>
                  <a:lnTo>
                    <a:pt x="853" y="1250"/>
                  </a:lnTo>
                  <a:lnTo>
                    <a:pt x="863" y="1227"/>
                  </a:lnTo>
                  <a:lnTo>
                    <a:pt x="876" y="1220"/>
                  </a:lnTo>
                  <a:lnTo>
                    <a:pt x="913" y="1234"/>
                  </a:lnTo>
                  <a:lnTo>
                    <a:pt x="930" y="1237"/>
                  </a:lnTo>
                  <a:lnTo>
                    <a:pt x="946" y="1221"/>
                  </a:lnTo>
                  <a:lnTo>
                    <a:pt x="959" y="1220"/>
                  </a:lnTo>
                  <a:lnTo>
                    <a:pt x="968" y="1229"/>
                  </a:lnTo>
                  <a:lnTo>
                    <a:pt x="1015" y="1232"/>
                  </a:lnTo>
                  <a:lnTo>
                    <a:pt x="1036" y="1243"/>
                  </a:lnTo>
                  <a:lnTo>
                    <a:pt x="1044" y="1237"/>
                  </a:lnTo>
                  <a:lnTo>
                    <a:pt x="1095" y="1239"/>
                  </a:lnTo>
                  <a:lnTo>
                    <a:pt x="1091" y="1220"/>
                  </a:lnTo>
                  <a:lnTo>
                    <a:pt x="1113" y="1203"/>
                  </a:lnTo>
                  <a:lnTo>
                    <a:pt x="1138" y="1227"/>
                  </a:lnTo>
                  <a:lnTo>
                    <a:pt x="1145" y="1257"/>
                  </a:lnTo>
                  <a:lnTo>
                    <a:pt x="1161" y="1273"/>
                  </a:lnTo>
                  <a:lnTo>
                    <a:pt x="1074" y="1880"/>
                  </a:lnTo>
                  <a:lnTo>
                    <a:pt x="1072" y="1880"/>
                  </a:lnTo>
                  <a:lnTo>
                    <a:pt x="532" y="1785"/>
                  </a:lnTo>
                  <a:lnTo>
                    <a:pt x="0" y="1676"/>
                  </a:lnTo>
                  <a:close/>
                </a:path>
              </a:pathLst>
            </a:custGeom>
            <a:gradFill rotWithShape="1">
              <a:gsLst>
                <a:gs pos="0">
                  <a:srgbClr val="283B7F"/>
                </a:gs>
                <a:gs pos="50000">
                  <a:srgbClr val="2C61B7"/>
                </a:gs>
                <a:gs pos="100000">
                  <a:srgbClr val="283B7F"/>
                </a:gs>
              </a:gsLst>
              <a:lin ang="21300000"/>
            </a:gra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TextBox 55"/>
            <p:cNvSpPr txBox="1">
              <a:spLocks noChangeArrowheads="1"/>
            </p:cNvSpPr>
            <p:nvPr/>
          </p:nvSpPr>
          <p:spPr bwMode="auto">
            <a:xfrm>
              <a:off x="138300" y="349250"/>
              <a:ext cx="7432488" cy="6822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14</a:t>
              </a:r>
              <a:r>
                <a:rPr lang="en-US" sz="2400" b="1" baseline="30000" dirty="0">
                  <a:solidFill>
                    <a:srgbClr val="213C8F"/>
                  </a:solidFill>
                  <a:latin typeface="Arial" pitchFamily="34" charset="0"/>
                </a:rPr>
                <a:t>th</a:t>
              </a:r>
              <a:r>
                <a:rPr lang="en-US" sz="2400" b="1" dirty="0">
                  <a:solidFill>
                    <a:srgbClr val="213C8F"/>
                  </a:solidFill>
                  <a:latin typeface="Arial" pitchFamily="34" charset="0"/>
                </a:rPr>
                <a:t> National Take Back Day: October 28</a:t>
              </a:r>
              <a:r>
                <a:rPr lang="en-US" sz="2400" b="1" dirty="0">
                  <a:solidFill>
                    <a:schemeClr val="tx2"/>
                  </a:solidFill>
                  <a:latin typeface="Arial" pitchFamily="34" charset="0"/>
                </a:rPr>
                <a:t>, 2017</a:t>
              </a:r>
            </a:p>
            <a:p>
              <a:pPr>
                <a:lnSpc>
                  <a:spcPts val="2300"/>
                </a:lnSpc>
              </a:pPr>
              <a:r>
                <a:rPr lang="en-US" sz="1600" b="1" dirty="0" smtClean="0">
                  <a:latin typeface="Arial" pitchFamily="34" charset="0"/>
                </a:rPr>
                <a:t>Total Weight Collected (pounds):  912,305 lbs.  (456 Tons)</a:t>
              </a:r>
              <a:endParaRPr lang="en-US" sz="1600" b="1" dirty="0">
                <a:latin typeface="Arial" pitchFamily="34" charset="0"/>
              </a:endParaRPr>
            </a:p>
          </p:txBody>
        </p:sp>
        <p:pic>
          <p:nvPicPr>
            <p:cNvPr id="2102" name="Picture 56" descr="ak.e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" y="5322888"/>
              <a:ext cx="788988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3" name="Picture 57" descr="hi.em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6075" y="6043573"/>
              <a:ext cx="701675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4" name="Picture 58" descr="dc.pc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2063" y="3562350"/>
              <a:ext cx="88900" cy="93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06" name="Picture 4" descr="PR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75600" y="5225255"/>
              <a:ext cx="596900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7" name="Picture 6" descr="VI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67688" y="6040438"/>
              <a:ext cx="68738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Box 59"/>
          <p:cNvSpPr txBox="1"/>
          <p:nvPr/>
        </p:nvSpPr>
        <p:spPr>
          <a:xfrm>
            <a:off x="6629399" y="4876800"/>
            <a:ext cx="712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7,687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9000" y="4267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22,697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86600" y="4648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9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,032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25057" y="4386546"/>
            <a:ext cx="732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29,700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10800000">
            <a:off x="7162800" y="2286000"/>
            <a:ext cx="1295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705600" y="2057400"/>
            <a:ext cx="685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25,837</a:t>
            </a:r>
            <a:endParaRPr lang="en-US" sz="1400" dirty="0"/>
          </a:p>
          <a:p>
            <a:r>
              <a:rPr lang="en-US" sz="1300" dirty="0" smtClean="0"/>
              <a:t>MA</a:t>
            </a:r>
          </a:p>
        </p:txBody>
      </p:sp>
      <p:cxnSp>
        <p:nvCxnSpPr>
          <p:cNvPr id="66" name="Straight Connector 65"/>
          <p:cNvCxnSpPr/>
          <p:nvPr/>
        </p:nvCxnSpPr>
        <p:spPr>
          <a:xfrm rot="5400000" flipH="1" flipV="1">
            <a:off x="8458200" y="2667000"/>
            <a:ext cx="2286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610600" y="2362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3,825</a:t>
            </a:r>
          </a:p>
          <a:p>
            <a:r>
              <a:rPr lang="en-US" sz="1000" dirty="0" smtClean="0"/>
              <a:t>RI</a:t>
            </a:r>
            <a:endParaRPr lang="en-US" sz="1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8305800" y="2971800"/>
            <a:ext cx="3810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603456" y="280971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5,814</a:t>
            </a:r>
          </a:p>
          <a:p>
            <a:r>
              <a:rPr lang="en-US" sz="1000" dirty="0" smtClean="0"/>
              <a:t>CT</a:t>
            </a:r>
            <a:endParaRPr lang="en-US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8367014" y="1962371"/>
            <a:ext cx="762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41,700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0800000">
            <a:off x="7620000" y="1981200"/>
            <a:ext cx="53340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086600" y="1600200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/>
              <a:t>5,913</a:t>
            </a:r>
            <a:r>
              <a:rPr lang="en-US" sz="1100" baseline="0" dirty="0" smtClean="0"/>
              <a:t>VT</a:t>
            </a:r>
            <a:endParaRPr lang="en-US" sz="1100" dirty="0"/>
          </a:p>
        </p:txBody>
      </p:sp>
      <p:cxnSp>
        <p:nvCxnSpPr>
          <p:cNvPr id="73" name="Straight Connector 72"/>
          <p:cNvCxnSpPr/>
          <p:nvPr/>
        </p:nvCxnSpPr>
        <p:spPr>
          <a:xfrm rot="16200000" flipV="1">
            <a:off x="8039100" y="2171700"/>
            <a:ext cx="457200" cy="228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848600" y="1676400"/>
            <a:ext cx="715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13,160</a:t>
            </a:r>
          </a:p>
          <a:p>
            <a:r>
              <a:rPr lang="en-US" sz="1000" dirty="0" smtClean="0"/>
              <a:t>NH</a:t>
            </a:r>
            <a:endParaRPr lang="en-US" sz="1000" dirty="0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8267700" y="5372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77" idx="2"/>
          </p:cNvCxnSpPr>
          <p:nvPr/>
        </p:nvCxnSpPr>
        <p:spPr>
          <a:xfrm flipV="1">
            <a:off x="8458200" y="5763399"/>
            <a:ext cx="114300" cy="63740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153400" y="54864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</a:t>
            </a:r>
            <a:r>
              <a:rPr lang="en-US" sz="1200" baseline="0" dirty="0" smtClean="0"/>
              <a:t> &amp; VI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468167" y="3441411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44,081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58694" y="3595300"/>
            <a:ext cx="7770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18,674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962399" y="1981200"/>
            <a:ext cx="608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389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92333" y="2550417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60,257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86300" y="2283023"/>
            <a:ext cx="788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26,145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62400" y="5334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67,273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67200" y="4495800"/>
            <a:ext cx="73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1,307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95600" y="3733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19,232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67000" y="1981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4,467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19400" y="2819400"/>
            <a:ext cx="731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1,723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57399" y="3505200"/>
            <a:ext cx="797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16,307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66335" y="2808488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20,364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26602" y="3357125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35,797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01781" y="4052152"/>
            <a:ext cx="779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11,076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743200" y="4724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7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,932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3911" y="3818312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70,260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19200" y="3276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4,012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rot="5400000" flipH="1" flipV="1">
            <a:off x="2171700" y="6134100"/>
            <a:ext cx="228600" cy="152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020095" y="5638800"/>
            <a:ext cx="723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3,215  </a:t>
            </a:r>
            <a:r>
              <a:rPr lang="en-US" sz="1200" dirty="0" smtClean="0"/>
              <a:t>HI &amp; GU</a:t>
            </a:r>
            <a:endParaRPr lang="en-US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7048500" y="5638800"/>
            <a:ext cx="702469" cy="29238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 26,035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8001000" y="3200400"/>
            <a:ext cx="3048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8229599" y="3187848"/>
            <a:ext cx="6858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14,527</a:t>
            </a:r>
            <a:r>
              <a:rPr lang="en-US" sz="1100" dirty="0" smtClean="0"/>
              <a:t>NJ</a:t>
            </a:r>
            <a:endParaRPr lang="en-US" sz="1100" dirty="0"/>
          </a:p>
        </p:txBody>
      </p:sp>
      <p:sp>
        <p:nvSpPr>
          <p:cNvPr id="100" name="TextBox 99"/>
          <p:cNvSpPr txBox="1"/>
          <p:nvPr/>
        </p:nvSpPr>
        <p:spPr>
          <a:xfrm>
            <a:off x="5162550" y="5510718"/>
            <a:ext cx="6477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>
                    <a:lumMod val="95000"/>
                  </a:schemeClr>
                </a:solidFill>
              </a:rPr>
              <a:t>4</a:t>
            </a:r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,800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29200" y="4572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28,035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562600" y="5019730"/>
            <a:ext cx="63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,914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107800" y="5184577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7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,019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43800" y="2667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42,850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239000" y="3124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36,909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28799" y="4572000"/>
            <a:ext cx="68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11,668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66799" y="1600200"/>
            <a:ext cx="803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15,473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35819" y="2209800"/>
            <a:ext cx="688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10,210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752600" y="2590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7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,452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25634" y="5623411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3,735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29200" y="3962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37,577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60812" y="3285586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4,620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043266" y="3889314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13,337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31556" y="3169443"/>
            <a:ext cx="692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11,526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86199" y="2590800"/>
            <a:ext cx="77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1,780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281069" y="389826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25,823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966531" y="3695700"/>
            <a:ext cx="609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bg1">
                    <a:lumMod val="95000"/>
                  </a:schemeClr>
                </a:solidFill>
              </a:rPr>
              <a:t>5,473</a:t>
            </a:r>
            <a:endParaRPr lang="en-US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7772400" y="3581400"/>
            <a:ext cx="914400" cy="609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530055" y="4068624"/>
            <a:ext cx="67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15,069</a:t>
            </a:r>
          </a:p>
          <a:p>
            <a:r>
              <a:rPr lang="en-US" sz="1100" dirty="0" smtClean="0"/>
              <a:t>MD</a:t>
            </a:r>
            <a:endParaRPr lang="en-US" sz="1100" dirty="0"/>
          </a:p>
        </p:txBody>
      </p:sp>
      <p:cxnSp>
        <p:nvCxnSpPr>
          <p:cNvPr id="120" name="Straight Connector 119"/>
          <p:cNvCxnSpPr/>
          <p:nvPr/>
        </p:nvCxnSpPr>
        <p:spPr>
          <a:xfrm rot="16200000" flipH="1">
            <a:off x="7620000" y="3733800"/>
            <a:ext cx="685800" cy="533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77199" y="4348945"/>
            <a:ext cx="8243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1,024</a:t>
            </a:r>
          </a:p>
          <a:p>
            <a:r>
              <a:rPr lang="en-US" sz="1100" dirty="0" smtClean="0"/>
              <a:t>DC</a:t>
            </a:r>
            <a:endParaRPr lang="en-US" sz="1100" dirty="0"/>
          </a:p>
        </p:txBody>
      </p:sp>
      <p:cxnSp>
        <p:nvCxnSpPr>
          <p:cNvPr id="122" name="Straight Connector 121"/>
          <p:cNvCxnSpPr/>
          <p:nvPr/>
        </p:nvCxnSpPr>
        <p:spPr>
          <a:xfrm>
            <a:off x="8001000" y="3657600"/>
            <a:ext cx="533400" cy="76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534400" y="3505200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5,517</a:t>
            </a:r>
            <a:r>
              <a:rPr lang="en-US" sz="1100" dirty="0" smtClean="0"/>
              <a:t> DE</a:t>
            </a:r>
            <a:endParaRPr lang="en-US" sz="1100" dirty="0"/>
          </a:p>
        </p:txBody>
      </p:sp>
      <p:sp>
        <p:nvSpPr>
          <p:cNvPr id="124" name="TextBox 60"/>
          <p:cNvSpPr txBox="1">
            <a:spLocks noChangeArrowheads="1"/>
          </p:cNvSpPr>
          <p:nvPr/>
        </p:nvSpPr>
        <p:spPr bwMode="auto">
          <a:xfrm>
            <a:off x="4648200" y="6248400"/>
            <a:ext cx="2693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Drug Enforcement Administration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charset="0"/>
              </a:rPr>
              <a:t>Diversion</a:t>
            </a:r>
            <a:r>
              <a:rPr lang="en-US" sz="1200" baseline="0" dirty="0" smtClean="0">
                <a:solidFill>
                  <a:prstClr val="black"/>
                </a:solidFill>
                <a:latin typeface="Arial" charset="0"/>
              </a:rPr>
              <a:t> Control Program</a:t>
            </a: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7070" y="6118591"/>
            <a:ext cx="1023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Overseas:  56</a:t>
            </a:r>
            <a:endParaRPr lang="en-US" sz="1200" dirty="0"/>
          </a:p>
        </p:txBody>
      </p:sp>
      <p:sp>
        <p:nvSpPr>
          <p:cNvPr id="125" name="TextBox 124"/>
          <p:cNvSpPr txBox="1"/>
          <p:nvPr/>
        </p:nvSpPr>
        <p:spPr>
          <a:xfrm>
            <a:off x="161130" y="6479232"/>
            <a:ext cx="292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*BIA/Native American/Tribal Territory: 1466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8652</TotalTime>
  <Words>306</Words>
  <Application>Microsoft Office PowerPoint</Application>
  <PresentationFormat>On-screen Show (4:3)</PresentationFormat>
  <Paragraphs>193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 drugs</dc:title>
  <dc:creator>cxclark</dc:creator>
  <cp:lastModifiedBy>Smith, Lindsay J</cp:lastModifiedBy>
  <cp:revision>364</cp:revision>
  <cp:lastPrinted>2017-11-02T19:40:20Z</cp:lastPrinted>
  <dcterms:created xsi:type="dcterms:W3CDTF">2011-05-10T19:34:36Z</dcterms:created>
  <dcterms:modified xsi:type="dcterms:W3CDTF">2021-02-16T17:45:59Z</dcterms:modified>
</cp:coreProperties>
</file>