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84" r:id="rId3"/>
    <p:sldId id="285" r:id="rId4"/>
    <p:sldId id="287" r:id="rId5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 autoAdjust="0"/>
    <p:restoredTop sz="94624" autoAdjust="0"/>
  </p:normalViewPr>
  <p:slideViewPr>
    <p:cSldViewPr snapToGrid="0">
      <p:cViewPr varScale="1">
        <p:scale>
          <a:sx n="81" d="100"/>
          <a:sy n="81" d="100"/>
        </p:scale>
        <p:origin x="203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064" y="-108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EB380A4-20C2-4EDC-A72D-658B2E733525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98FEB1D-2FF6-4D76-B304-18F1CB21D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50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NTBI graphic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7938"/>
            <a:ext cx="9163051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5"/>
          <p:cNvSpPr txBox="1">
            <a:spLocks noChangeArrowheads="1"/>
          </p:cNvSpPr>
          <p:nvPr/>
        </p:nvSpPr>
        <p:spPr bwMode="auto">
          <a:xfrm>
            <a:off x="1447799" y="1371600"/>
            <a:ext cx="6863687" cy="1272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5</a:t>
            </a:r>
            <a:r>
              <a:rPr lang="en-US" sz="4000" b="1" baseline="30000" dirty="0" smtClean="0">
                <a:solidFill>
                  <a:srgbClr val="213C8F"/>
                </a:solidFill>
                <a:latin typeface="Arial" pitchFamily="34" charset="0"/>
              </a:rPr>
              <a:t>th</a:t>
            </a: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 National </a:t>
            </a:r>
            <a:r>
              <a:rPr lang="en-US" sz="4000" b="1" dirty="0">
                <a:solidFill>
                  <a:srgbClr val="213C8F"/>
                </a:solidFill>
                <a:latin typeface="Arial" pitchFamily="34" charset="0"/>
              </a:rPr>
              <a:t>Take Back </a:t>
            </a: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Day</a:t>
            </a:r>
          </a:p>
          <a:p>
            <a:pPr>
              <a:lnSpc>
                <a:spcPts val="2300"/>
              </a:lnSpc>
            </a:pPr>
            <a:endParaRPr lang="en-US" sz="4000" b="1" dirty="0" smtClean="0">
              <a:solidFill>
                <a:srgbClr val="213C8F"/>
              </a:solidFill>
              <a:latin typeface="Arial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400" b="1" dirty="0" smtClean="0">
                <a:solidFill>
                  <a:srgbClr val="213C8F"/>
                </a:solidFill>
                <a:latin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September 29, 2012</a:t>
            </a:r>
            <a:endParaRPr lang="en-US" sz="24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lnSpc>
                <a:spcPts val="2300"/>
              </a:lnSpc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895600"/>
            <a:ext cx="6650038" cy="603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505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DRUG ENFORCEMENT ADMINISTRATION </a:t>
            </a:r>
          </a:p>
          <a:p>
            <a:pPr algn="ctr"/>
            <a:r>
              <a:rPr lang="en-US" b="1" dirty="0" smtClean="0"/>
              <a:t>DIVERSION CONTROL PROGRAM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-1588" y="4763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538163" y="349250"/>
              <a:ext cx="6428368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5</a:t>
              </a:r>
              <a:r>
                <a:rPr lang="en-US" sz="2400" b="1" baseline="30000" dirty="0" smtClean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 National 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Take Back Day: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</a:rPr>
                <a:t>Sept 29, 2012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Law Enforcement Participation: 3,899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6099175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77200" y="5260975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294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97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390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628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000" y="43434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68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8458200" y="2438400"/>
            <a:ext cx="381000" cy="304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686800" y="2209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140MA</a:t>
            </a:r>
            <a:endParaRPr lang="en-US" sz="1000" dirty="0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8458200" y="2743200"/>
            <a:ext cx="3048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6868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35</a:t>
            </a:r>
          </a:p>
          <a:p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8305800" y="2971800"/>
            <a:ext cx="5334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730669" y="2971800"/>
            <a:ext cx="413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66 CT</a:t>
            </a:r>
            <a:endParaRPr lang="en-US" sz="1000" dirty="0"/>
          </a:p>
        </p:txBody>
      </p:sp>
      <p:sp>
        <p:nvSpPr>
          <p:cNvPr id="71" name="TextBox 70"/>
          <p:cNvSpPr txBox="1"/>
          <p:nvPr/>
        </p:nvSpPr>
        <p:spPr>
          <a:xfrm>
            <a:off x="8382000" y="1905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147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239000" y="1600200"/>
            <a:ext cx="457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23</a:t>
            </a:r>
            <a:r>
              <a:rPr lang="en-US" sz="1100" baseline="0" dirty="0" smtClean="0">
                <a:solidFill>
                  <a:schemeClr val="tx1"/>
                </a:solidFill>
              </a:rPr>
              <a:t>VT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8486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72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NH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6200000" flipH="1">
            <a:off x="8267700" y="5372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78" idx="2"/>
          </p:cNvCxnSpPr>
          <p:nvPr/>
        </p:nvCxnSpPr>
        <p:spPr>
          <a:xfrm rot="5400000" flipH="1" flipV="1">
            <a:off x="8335149" y="6163449"/>
            <a:ext cx="360402" cy="1143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153400" y="5486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5562600" y="3505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960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962400" y="1981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34000" y="243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00600" y="2133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38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3434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9718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667000" y="19812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8194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1336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48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532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400800" y="39624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8956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096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192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6" name="Straight Connector 95"/>
          <p:cNvCxnSpPr>
            <a:endCxn id="97" idx="2"/>
          </p:cNvCxnSpPr>
          <p:nvPr/>
        </p:nvCxnSpPr>
        <p:spPr>
          <a:xfrm rot="5400000" flipH="1" flipV="1">
            <a:off x="2299216" y="6071116"/>
            <a:ext cx="316468" cy="1905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286000" y="563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HI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866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8305800" y="31242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248 NJ</a:t>
            </a:r>
            <a:endParaRPr lang="en-US" sz="1100" dirty="0"/>
          </a:p>
        </p:txBody>
      </p:sp>
      <p:sp>
        <p:nvSpPr>
          <p:cNvPr id="101" name="TextBox 100"/>
          <p:cNvSpPr txBox="1"/>
          <p:nvPr/>
        </p:nvSpPr>
        <p:spPr>
          <a:xfrm>
            <a:off x="5105400" y="525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1054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388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172200" y="502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6200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3152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288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288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858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105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624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1148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953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8862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3152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342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57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7772400" y="3581400"/>
            <a:ext cx="7620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8458200" y="3962400"/>
            <a:ext cx="533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 </a:t>
            </a:r>
            <a:r>
              <a:rPr lang="en-US" sz="1100" dirty="0" smtClean="0"/>
              <a:t>MD</a:t>
            </a:r>
            <a:endParaRPr lang="en-US" sz="1100" dirty="0"/>
          </a:p>
        </p:txBody>
      </p:sp>
      <p:cxnSp>
        <p:nvCxnSpPr>
          <p:cNvPr id="119" name="Straight Connector 118"/>
          <p:cNvCxnSpPr/>
          <p:nvPr/>
        </p:nvCxnSpPr>
        <p:spPr>
          <a:xfrm>
            <a:off x="7696200" y="3657600"/>
            <a:ext cx="457200" cy="381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8077200" y="3886200"/>
            <a:ext cx="53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 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8534400" y="3505200"/>
            <a:ext cx="60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28</a:t>
            </a:r>
          </a:p>
          <a:p>
            <a:r>
              <a:rPr lang="en-US" sz="1100" dirty="0" smtClean="0"/>
              <a:t>DE</a:t>
            </a:r>
            <a:endParaRPr lang="en-US" sz="1100" dirty="0"/>
          </a:p>
        </p:txBody>
      </p:sp>
      <p:sp>
        <p:nvSpPr>
          <p:cNvPr id="123" name="TextBox 122"/>
          <p:cNvSpPr txBox="1"/>
          <p:nvPr/>
        </p:nvSpPr>
        <p:spPr>
          <a:xfrm>
            <a:off x="914400" y="228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1430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-1588" y="4763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379412" y="349250"/>
              <a:ext cx="6484937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5</a:t>
              </a:r>
              <a:r>
                <a:rPr lang="en-US" sz="2400" b="1" baseline="30000" dirty="0" smtClean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 National 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Take Back Day: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</a:rPr>
                <a:t>Sept 29, 2012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Collection Sites: 5263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6550" y="5654675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01000" y="5149056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66294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68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90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150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96000" y="43434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90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8458200" y="2438400"/>
            <a:ext cx="381000" cy="304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6868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144</a:t>
            </a:r>
            <a:r>
              <a:rPr lang="en-US" sz="1000" dirty="0" smtClean="0"/>
              <a:t>MA</a:t>
            </a:r>
            <a:endParaRPr lang="en-US" sz="1000" dirty="0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8458200" y="2743200"/>
            <a:ext cx="3048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6868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</a:t>
            </a:r>
          </a:p>
          <a:p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8305800" y="2971800"/>
            <a:ext cx="5334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730669" y="2971800"/>
            <a:ext cx="41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70</a:t>
            </a:r>
            <a:r>
              <a:rPr lang="en-US" sz="1000" dirty="0" smtClean="0"/>
              <a:t>CT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8382000" y="1905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163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239000" y="1600200"/>
            <a:ext cx="457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52</a:t>
            </a:r>
            <a:r>
              <a:rPr lang="en-US" sz="1100" baseline="0" dirty="0" smtClean="0"/>
              <a:t>VT</a:t>
            </a:r>
            <a:endParaRPr lang="en-US" sz="1100" dirty="0"/>
          </a:p>
        </p:txBody>
      </p:sp>
      <p:cxnSp>
        <p:nvCxnSpPr>
          <p:cNvPr id="73" name="Straight Connector 72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486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72</a:t>
            </a:r>
            <a:endParaRPr lang="en-US" sz="1800" dirty="0" smtClean="0"/>
          </a:p>
          <a:p>
            <a:r>
              <a:rPr lang="en-US" sz="1000" dirty="0" smtClean="0"/>
              <a:t>NH</a:t>
            </a:r>
            <a:endParaRPr lang="en-US" sz="1000" dirty="0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8235950" y="53340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7" idx="2"/>
          </p:cNvCxnSpPr>
          <p:nvPr/>
        </p:nvCxnSpPr>
        <p:spPr>
          <a:xfrm rot="5400000" flipH="1" flipV="1">
            <a:off x="8335149" y="6163449"/>
            <a:ext cx="360402" cy="1143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153400" y="5486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562600" y="3505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224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960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80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62400" y="1981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334000" y="243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147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00600" y="2133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38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234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3434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718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131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67000" y="19812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194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336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48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167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532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216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00800" y="39624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956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096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357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192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rot="16200000" flipH="1">
            <a:off x="2223016" y="5949950"/>
            <a:ext cx="240268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430463" y="5855732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 </a:t>
            </a:r>
            <a:r>
              <a:rPr lang="en-US" sz="1200" dirty="0" smtClean="0"/>
              <a:t>HI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70866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174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305800" y="31242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255 NJ</a:t>
            </a:r>
            <a:endParaRPr lang="en-US" sz="1100" dirty="0"/>
          </a:p>
        </p:txBody>
      </p:sp>
      <p:sp>
        <p:nvSpPr>
          <p:cNvPr id="100" name="TextBox 99"/>
          <p:cNvSpPr txBox="1"/>
          <p:nvPr/>
        </p:nvSpPr>
        <p:spPr>
          <a:xfrm>
            <a:off x="5105400" y="525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1054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128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6388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51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172200" y="502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6200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258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3152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334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288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93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143000" y="160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81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90600" y="220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288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858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105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168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624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50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1148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46638" y="3124200"/>
            <a:ext cx="56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862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3152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174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8580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107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772400" y="3581400"/>
            <a:ext cx="7620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458200" y="39624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86 MD</a:t>
            </a:r>
            <a:endParaRPr lang="en-US" sz="1100" dirty="0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7696200" y="3657600"/>
            <a:ext cx="457200" cy="381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77200" y="3886200"/>
            <a:ext cx="53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15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534400" y="3581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30</a:t>
            </a:r>
            <a:r>
              <a:rPr lang="en-US" dirty="0" smtClean="0"/>
              <a:t> </a:t>
            </a:r>
            <a:r>
              <a:rPr lang="en-US" sz="1100" dirty="0" smtClean="0"/>
              <a:t>DE</a:t>
            </a:r>
            <a:endParaRPr lang="en-US" sz="1100" dirty="0"/>
          </a:p>
        </p:txBody>
      </p:sp>
      <p:sp>
        <p:nvSpPr>
          <p:cNvPr id="124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51593" y="15081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538162" y="349250"/>
              <a:ext cx="6389687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5</a:t>
              </a:r>
              <a:r>
                <a:rPr lang="en-US" sz="2400" b="1" baseline="30000" dirty="0" smtClean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 National 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Take Back Day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: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</a:rPr>
                <a:t>Sept 29, 2012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Weight Collected (pounds): 488,395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6075" y="6043573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75600" y="5225255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6629400" y="4876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8,431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9000" y="4267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10,997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86600" y="4648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3,539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96000" y="4343400"/>
            <a:ext cx="641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7,949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10800000">
            <a:off x="7162800" y="2286000"/>
            <a:ext cx="1295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05600" y="2057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13,310 MA</a:t>
            </a:r>
          </a:p>
        </p:txBody>
      </p:sp>
      <p:cxnSp>
        <p:nvCxnSpPr>
          <p:cNvPr id="66" name="Straight Connector 65"/>
          <p:cNvCxnSpPr/>
          <p:nvPr/>
        </p:nvCxnSpPr>
        <p:spPr>
          <a:xfrm rot="5400000" flipH="1" flipV="1">
            <a:off x="8458200" y="2667000"/>
            <a:ext cx="2286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610600" y="23622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1,474</a:t>
            </a:r>
          </a:p>
          <a:p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8305800" y="2971800"/>
            <a:ext cx="3810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610599" y="2819400"/>
            <a:ext cx="53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3,661CT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8305800" y="1981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13,980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086600" y="1600200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0" dirty="0" smtClean="0"/>
              <a:t>1,573 VT</a:t>
            </a:r>
            <a:endParaRPr lang="en-US" sz="1100" dirty="0"/>
          </a:p>
        </p:txBody>
      </p:sp>
      <p:cxnSp>
        <p:nvCxnSpPr>
          <p:cNvPr id="73" name="Straight Connector 72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48600" y="167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4,706 </a:t>
            </a:r>
          </a:p>
          <a:p>
            <a:r>
              <a:rPr lang="en-US" sz="1000" dirty="0" smtClean="0"/>
              <a:t>NH</a:t>
            </a:r>
            <a:endParaRPr lang="en-US" sz="1000" dirty="0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8267700" y="5372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7" idx="2"/>
          </p:cNvCxnSpPr>
          <p:nvPr/>
        </p:nvCxnSpPr>
        <p:spPr>
          <a:xfrm flipV="1">
            <a:off x="8458200" y="6040398"/>
            <a:ext cx="114300" cy="36040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153400" y="5486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2,435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410200" y="3505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21,004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04719" y="3581400"/>
            <a:ext cx="7770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18,562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62399" y="1981200"/>
            <a:ext cx="608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57800" y="2438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22,563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86300" y="2283023"/>
            <a:ext cx="788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4,483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62400" y="5334000"/>
            <a:ext cx="76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38,377</a:t>
            </a:r>
          </a:p>
          <a:p>
            <a:endParaRPr lang="en-US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67200" y="4495800"/>
            <a:ext cx="73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1,328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95600" y="3733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12,120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67000" y="1981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567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19400" y="2819400"/>
            <a:ext cx="731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1,091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57400" y="3505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4,816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50473" y="2826295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9,592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477000" y="3352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18,721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24600" y="3962400"/>
            <a:ext cx="641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4,961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743200" y="4724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3,313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33400" y="3733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51,488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19200" y="3276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2,060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rot="5400000" flipH="1" flipV="1">
            <a:off x="2171700" y="6134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286000" y="5638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1,359HI</a:t>
            </a:r>
            <a:endParaRPr lang="en-US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7107237" y="5645399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15,6380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229600" y="3200400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13,499NJ</a:t>
            </a:r>
            <a:endParaRPr lang="en-US" sz="1100" dirty="0"/>
          </a:p>
        </p:txBody>
      </p:sp>
      <p:sp>
        <p:nvSpPr>
          <p:cNvPr id="100" name="TextBox 99"/>
          <p:cNvSpPr txBox="1"/>
          <p:nvPr/>
        </p:nvSpPr>
        <p:spPr>
          <a:xfrm>
            <a:off x="5151438" y="5448299"/>
            <a:ext cx="6477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1,940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29200" y="4572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12,042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62600" y="5105400"/>
            <a:ext cx="63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848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096000" y="51024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3,058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43800" y="2667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28,820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239000" y="3124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25,623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28800" y="4572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8,039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66799" y="1600200"/>
            <a:ext cx="803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13,057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14400" y="2209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5,468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752600" y="2590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3,823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33400" y="5562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1,838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29200" y="3962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17,283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62400" y="3276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6,203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114800" y="3886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5,334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76800" y="3124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4,374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86199" y="2590800"/>
            <a:ext cx="77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1,227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315200" y="3886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14,702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858000" y="3733800"/>
            <a:ext cx="609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3,742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772400" y="3581400"/>
            <a:ext cx="914400" cy="609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610600" y="40386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7,500MD</a:t>
            </a:r>
            <a:endParaRPr lang="en-US" sz="1100" dirty="0"/>
          </a:p>
        </p:txBody>
      </p:sp>
      <p:cxnSp>
        <p:nvCxnSpPr>
          <p:cNvPr id="120" name="Straight Connector 119"/>
          <p:cNvCxnSpPr/>
          <p:nvPr/>
        </p:nvCxnSpPr>
        <p:spPr>
          <a:xfrm rot="16200000" flipH="1">
            <a:off x="7620000" y="3733800"/>
            <a:ext cx="685800" cy="533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77200" y="4267200"/>
            <a:ext cx="533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1096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534400" y="3505200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4,689 DE</a:t>
            </a:r>
            <a:endParaRPr lang="en-US" sz="1100" dirty="0"/>
          </a:p>
        </p:txBody>
      </p:sp>
      <p:sp>
        <p:nvSpPr>
          <p:cNvPr id="124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268</Words>
  <Application>Microsoft Office PowerPoint</Application>
  <PresentationFormat>On-screen Show (4:3)</PresentationFormat>
  <Paragraphs>186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 drugs</dc:title>
  <dc:creator>cxclark</dc:creator>
  <cp:lastModifiedBy>Smith, Lindsay J</cp:lastModifiedBy>
  <cp:revision>205</cp:revision>
  <cp:lastPrinted>2016-06-27T17:31:55Z</cp:lastPrinted>
  <dcterms:created xsi:type="dcterms:W3CDTF">2011-05-10T19:34:36Z</dcterms:created>
  <dcterms:modified xsi:type="dcterms:W3CDTF">2021-02-16T17:42:56Z</dcterms:modified>
</cp:coreProperties>
</file>