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84" r:id="rId3"/>
    <p:sldId id="285" r:id="rId4"/>
    <p:sldId id="287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4624" autoAdjust="0"/>
  </p:normalViewPr>
  <p:slideViewPr>
    <p:cSldViewPr snapToGrid="0">
      <p:cViewPr varScale="1">
        <p:scale>
          <a:sx n="81" d="100"/>
          <a:sy n="81" d="100"/>
        </p:scale>
        <p:origin x="20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06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EB380A4-20C2-4EDC-A72D-658B2E733525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98FEB1D-2FF6-4D76-B304-18F1CB21D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5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TBI graphic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7938"/>
            <a:ext cx="9163051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1447799" y="1371600"/>
            <a:ext cx="6740858" cy="1272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7</a:t>
            </a:r>
            <a:r>
              <a:rPr lang="en-US" sz="4000" b="1" baseline="30000" dirty="0" smtClean="0">
                <a:solidFill>
                  <a:srgbClr val="213C8F"/>
                </a:solidFill>
                <a:latin typeface="Arial" pitchFamily="34" charset="0"/>
              </a:rPr>
              <a:t>th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 National </a:t>
            </a:r>
            <a:r>
              <a:rPr lang="en-US" sz="4000" b="1" dirty="0">
                <a:solidFill>
                  <a:srgbClr val="213C8F"/>
                </a:solidFill>
                <a:latin typeface="Arial" pitchFamily="34" charset="0"/>
              </a:rPr>
              <a:t>Take Back 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Day</a:t>
            </a:r>
          </a:p>
          <a:p>
            <a:pPr>
              <a:lnSpc>
                <a:spcPts val="2300"/>
              </a:lnSpc>
            </a:pPr>
            <a:endParaRPr lang="en-US" sz="4000" b="1" dirty="0" smtClean="0">
              <a:solidFill>
                <a:srgbClr val="213C8F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b="1" dirty="0" smtClean="0">
                <a:solidFill>
                  <a:srgbClr val="213C8F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October 26, 2013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95600"/>
            <a:ext cx="6650038" cy="603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05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 ENFORCEMENT ADMINISTRATION </a:t>
            </a:r>
          </a:p>
          <a:p>
            <a:pPr algn="ctr"/>
            <a:r>
              <a:rPr lang="en-US" b="1" dirty="0" smtClean="0"/>
              <a:t>DIVERSION CONTROL PROGRAM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538162" y="349250"/>
              <a:ext cx="6777038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7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October 26, 2013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Law Enforcement Participation: 4,114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60991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77200" y="526097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94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78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152M</a:t>
            </a:r>
            <a:r>
              <a:rPr lang="en-US" sz="1000" dirty="0" smtClean="0"/>
              <a:t>A</a:t>
            </a:r>
            <a:endParaRPr lang="en-US" sz="10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32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730669" y="2971800"/>
            <a:ext cx="413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46</a:t>
            </a:r>
            <a:r>
              <a:rPr lang="en-US" sz="1000" dirty="0" smtClean="0"/>
              <a:t> CT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135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239000" y="1600200"/>
            <a:ext cx="45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29</a:t>
            </a:r>
            <a:r>
              <a:rPr lang="en-US" sz="1100" baseline="0" dirty="0" smtClean="0">
                <a:solidFill>
                  <a:schemeClr val="tx1"/>
                </a:solidFill>
              </a:rPr>
              <a:t>VT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8486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79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NH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78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5562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960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6240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6" name="Straight Connector 95"/>
          <p:cNvCxnSpPr>
            <a:endCxn id="97" idx="2"/>
          </p:cNvCxnSpPr>
          <p:nvPr/>
        </p:nvCxnSpPr>
        <p:spPr>
          <a:xfrm flipV="1">
            <a:off x="2362200" y="6008132"/>
            <a:ext cx="190500" cy="31646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286000" y="563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 </a:t>
            </a:r>
            <a:r>
              <a:rPr lang="en-US" sz="1200" dirty="0" smtClean="0">
                <a:solidFill>
                  <a:schemeClr val="tx1"/>
                </a:solidFill>
              </a:rPr>
              <a:t>HI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86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305800" y="3124200"/>
            <a:ext cx="533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222</a:t>
            </a:r>
            <a:r>
              <a:rPr lang="en-US" sz="1100" dirty="0" smtClean="0"/>
              <a:t> NJ</a:t>
            </a:r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1722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85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53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342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458200" y="3962400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 </a:t>
            </a:r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 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534400" y="3505200"/>
            <a:ext cx="60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28</a:t>
            </a:r>
          </a:p>
          <a:p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9144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430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379412" y="349250"/>
              <a:ext cx="6707188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7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October 26, 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</a:rPr>
                <a:t>2013</a:t>
              </a: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Collection Sites: 5,683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6550" y="56546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1000" y="5149056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6294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97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134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157</a:t>
            </a:r>
            <a:r>
              <a:rPr lang="en-US" sz="1000" dirty="0" smtClean="0"/>
              <a:t>MA</a:t>
            </a:r>
            <a:endParaRPr lang="en-US" sz="1000" dirty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39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730669" y="2971800"/>
            <a:ext cx="41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78</a:t>
            </a:r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165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239000" y="1600200"/>
            <a:ext cx="45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60</a:t>
            </a:r>
            <a:r>
              <a:rPr lang="en-US" sz="1200" baseline="0" dirty="0" smtClean="0"/>
              <a:t> </a:t>
            </a:r>
            <a:r>
              <a:rPr lang="en-US" sz="1100" baseline="0" dirty="0" smtClean="0"/>
              <a:t>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</a:t>
            </a:r>
            <a:endParaRPr lang="en-US" sz="1800" dirty="0" smtClean="0"/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35950" y="53340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2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243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960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40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158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284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134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168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234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425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16200000" flipH="1">
            <a:off x="2223016" y="5949950"/>
            <a:ext cx="240268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430463" y="5855732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</a:t>
            </a:r>
            <a:r>
              <a:rPr lang="en-US" sz="1200" dirty="0" smtClean="0"/>
              <a:t>HI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7086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164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305800" y="312420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232</a:t>
            </a:r>
            <a:r>
              <a:rPr lang="en-US" sz="1100" dirty="0" smtClean="0"/>
              <a:t> 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185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722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293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368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1430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906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5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190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46638" y="3124200"/>
            <a:ext cx="56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580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132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458200" y="396240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101</a:t>
            </a:r>
            <a:r>
              <a:rPr lang="en-US" sz="1100" dirty="0" smtClean="0"/>
              <a:t> 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07969" y="3511869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31</a:t>
            </a:r>
          </a:p>
          <a:p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51593" y="15081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538162" y="349250"/>
              <a:ext cx="6750843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7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October 26, 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</a:rPr>
                <a:t>2013</a:t>
              </a: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Weight Collected (pounds): 647,211  (324 Tons)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6075" y="6043573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5600" y="522525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629399" y="4876800"/>
            <a:ext cx="712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8,153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10,880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6600" y="4648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5,527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34484" y="4386546"/>
            <a:ext cx="732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10,030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7162800" y="2286000"/>
            <a:ext cx="1295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05600" y="2057400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17,077 </a:t>
            </a:r>
            <a:endParaRPr lang="en-US" sz="1400" dirty="0"/>
          </a:p>
          <a:p>
            <a:r>
              <a:rPr lang="en-US" sz="1300" dirty="0" smtClean="0"/>
              <a:t>MA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 flipH="1" flipV="1">
            <a:off x="8458200" y="2667000"/>
            <a:ext cx="2286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106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2,171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3810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603456" y="280971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4,603</a:t>
            </a:r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67014" y="1962371"/>
            <a:ext cx="762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16,520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86600" y="1600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3,430</a:t>
            </a:r>
            <a:r>
              <a:rPr lang="en-US" sz="1100" baseline="0" dirty="0" smtClean="0"/>
              <a:t> 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5,343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flipV="1">
            <a:off x="8458200" y="5978843"/>
            <a:ext cx="114300" cy="42195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811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468167" y="344141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33,761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58694" y="3595300"/>
            <a:ext cx="7770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22,000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399" y="1981200"/>
            <a:ext cx="60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215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92333" y="255041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38,506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86300" y="2283023"/>
            <a:ext cx="78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10,402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62400" y="5334000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46,565</a:t>
            </a:r>
          </a:p>
          <a:p>
            <a:endParaRPr lang="en-US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67200" y="4495800"/>
            <a:ext cx="7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936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5600" y="3733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18,433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1,195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73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1,251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57400" y="3505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4,461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66335" y="280848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11,380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17847" y="328604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23,678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24600" y="3962400"/>
            <a:ext cx="641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9,171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43200" y="4724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3,215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3911" y="381831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72,886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1,777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5400000" flipH="1" flipV="1">
            <a:off x="2171700" y="6134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020095" y="5638800"/>
            <a:ext cx="723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2,580  </a:t>
            </a:r>
            <a:r>
              <a:rPr lang="en-US" sz="1200" dirty="0" smtClean="0"/>
              <a:t>HI &amp; GU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7048500" y="5638800"/>
            <a:ext cx="702469" cy="29238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 16,950 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229599" y="3187848"/>
            <a:ext cx="6858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14,841</a:t>
            </a:r>
            <a:r>
              <a:rPr lang="en-US" sz="1100" dirty="0" smtClean="0"/>
              <a:t>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62550" y="5510718"/>
            <a:ext cx="647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2,541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29200" y="4572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18,008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62600" y="5019730"/>
            <a:ext cx="63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1,420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07800" y="518457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4,123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43800" y="2667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41,501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39000" y="3124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38,493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799" y="4572000"/>
            <a:ext cx="68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10,303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66799" y="1600200"/>
            <a:ext cx="80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14,508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35819" y="2209800"/>
            <a:ext cx="68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5,766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52600" y="2590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4,587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58220" y="5562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2,763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29200" y="3962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19,901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7,004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43266" y="388931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9,737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76800" y="3124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6,194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199" y="2590800"/>
            <a:ext cx="77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908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15200" y="3886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20,072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966531" y="3695700"/>
            <a:ext cx="60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4,977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914400" cy="609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586788" y="3982254"/>
            <a:ext cx="6294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9,425</a:t>
            </a:r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 rot="16200000" flipH="1">
            <a:off x="7620000" y="3733800"/>
            <a:ext cx="685800" cy="533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199" y="4348945"/>
            <a:ext cx="824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974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34400" y="3505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5,258</a:t>
            </a:r>
            <a:r>
              <a:rPr lang="en-US" sz="1100" dirty="0" smtClean="0"/>
              <a:t> 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5009</TotalTime>
  <Words>277</Words>
  <Application>Microsoft Office PowerPoint</Application>
  <PresentationFormat>On-screen Show (4:3)</PresentationFormat>
  <Paragraphs>188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drugs</dc:title>
  <dc:creator>cxclark</dc:creator>
  <cp:lastModifiedBy>Smith, Lindsay J</cp:lastModifiedBy>
  <cp:revision>249</cp:revision>
  <cp:lastPrinted>2015-06-02T16:15:47Z</cp:lastPrinted>
  <dcterms:created xsi:type="dcterms:W3CDTF">2011-05-10T19:34:36Z</dcterms:created>
  <dcterms:modified xsi:type="dcterms:W3CDTF">2021-01-19T21:29:07Z</dcterms:modified>
</cp:coreProperties>
</file>